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311" r:id="rId2"/>
    <p:sldId id="257" r:id="rId3"/>
    <p:sldId id="313" r:id="rId4"/>
    <p:sldId id="312" r:id="rId5"/>
    <p:sldId id="314" r:id="rId6"/>
    <p:sldId id="315" r:id="rId7"/>
    <p:sldId id="317" r:id="rId8"/>
    <p:sldId id="318" r:id="rId9"/>
    <p:sldId id="319" r:id="rId10"/>
    <p:sldId id="320" r:id="rId11"/>
    <p:sldId id="321" r:id="rId12"/>
    <p:sldId id="322" r:id="rId13"/>
    <p:sldId id="324" r:id="rId14"/>
    <p:sldId id="32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4DB05-3FF5-4D03-A823-A783F25E0F66}" v="680" dt="2023-02-05T15:32:22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77290" autoAdjust="0"/>
  </p:normalViewPr>
  <p:slideViewPr>
    <p:cSldViewPr snapToGrid="0">
      <p:cViewPr varScale="1">
        <p:scale>
          <a:sx n="124" d="100"/>
          <a:sy n="124" d="100"/>
        </p:scale>
        <p:origin x="12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DEN YAP JEAN HNG" userId="66824b3b-90af-48ae-91f4-73f35fb89cd2" providerId="ADAL" clId="{57C038DE-2852-41A0-9B14-7F31C696B0CE}"/>
    <pc:docChg chg="undo custSel addSld delSld modSld sldOrd">
      <pc:chgData name="JAYDEN YAP JEAN HNG" userId="66824b3b-90af-48ae-91f4-73f35fb89cd2" providerId="ADAL" clId="{57C038DE-2852-41A0-9B14-7F31C696B0CE}" dt="2022-11-28T04:50:18.329" v="3447" actId="20577"/>
      <pc:docMkLst>
        <pc:docMk/>
      </pc:docMkLst>
      <pc:sldChg chg="modSp mod">
        <pc:chgData name="JAYDEN YAP JEAN HNG" userId="66824b3b-90af-48ae-91f4-73f35fb89cd2" providerId="ADAL" clId="{57C038DE-2852-41A0-9B14-7F31C696B0CE}" dt="2022-11-24T13:32:59.713" v="3368" actId="20577"/>
        <pc:sldMkLst>
          <pc:docMk/>
          <pc:sldMk cId="109857222" sldId="256"/>
        </pc:sldMkLst>
        <pc:spChg chg="mod">
          <ac:chgData name="JAYDEN YAP JEAN HNG" userId="66824b3b-90af-48ae-91f4-73f35fb89cd2" providerId="ADAL" clId="{57C038DE-2852-41A0-9B14-7F31C696B0CE}" dt="2022-11-24T13:32:59.713" v="336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mod">
        <pc:chgData name="JAYDEN YAP JEAN HNG" userId="66824b3b-90af-48ae-91f4-73f35fb89cd2" providerId="ADAL" clId="{57C038DE-2852-41A0-9B14-7F31C696B0CE}" dt="2022-11-28T04:50:18.329" v="3447" actId="20577"/>
        <pc:sldMkLst>
          <pc:docMk/>
          <pc:sldMk cId="2617601579" sldId="257"/>
        </pc:sldMkLst>
        <pc:spChg chg="mod">
          <ac:chgData name="JAYDEN YAP JEAN HNG" userId="66824b3b-90af-48ae-91f4-73f35fb89cd2" providerId="ADAL" clId="{57C038DE-2852-41A0-9B14-7F31C696B0CE}" dt="2022-11-28T04:50:18.329" v="3447" actId="20577"/>
          <ac:spMkLst>
            <pc:docMk/>
            <pc:sldMk cId="2617601579" sldId="257"/>
            <ac:spMk id="3" creationId="{000EA6EC-A926-55A4-606A-DEA2CFC79317}"/>
          </ac:spMkLst>
        </pc:spChg>
      </pc:sldChg>
      <pc:sldChg chg="ord">
        <pc:chgData name="JAYDEN YAP JEAN HNG" userId="66824b3b-90af-48ae-91f4-73f35fb89cd2" providerId="ADAL" clId="{57C038DE-2852-41A0-9B14-7F31C696B0CE}" dt="2022-11-23T13:26:49.308" v="0"/>
        <pc:sldMkLst>
          <pc:docMk/>
          <pc:sldMk cId="917896423" sldId="264"/>
        </pc:sldMkLst>
      </pc:sldChg>
      <pc:sldChg chg="addSp modSp">
        <pc:chgData name="JAYDEN YAP JEAN HNG" userId="66824b3b-90af-48ae-91f4-73f35fb89cd2" providerId="ADAL" clId="{57C038DE-2852-41A0-9B14-7F31C696B0CE}" dt="2022-11-23T13:31:25.893" v="2"/>
        <pc:sldMkLst>
          <pc:docMk/>
          <pc:sldMk cId="60359607" sldId="267"/>
        </pc:sldMkLst>
        <pc:spChg chg="add mod">
          <ac:chgData name="JAYDEN YAP JEAN HNG" userId="66824b3b-90af-48ae-91f4-73f35fb89cd2" providerId="ADAL" clId="{57C038DE-2852-41A0-9B14-7F31C696B0CE}" dt="2022-11-23T13:31:25.893" v="2"/>
          <ac:spMkLst>
            <pc:docMk/>
            <pc:sldMk cId="60359607" sldId="267"/>
            <ac:spMk id="12" creationId="{13B9A499-55E1-0B1C-3A09-799CC2ACC14A}"/>
          </ac:spMkLst>
        </pc:spChg>
      </pc:sldChg>
      <pc:sldChg chg="addSp modSp ord">
        <pc:chgData name="JAYDEN YAP JEAN HNG" userId="66824b3b-90af-48ae-91f4-73f35fb89cd2" providerId="ADAL" clId="{57C038DE-2852-41A0-9B14-7F31C696B0CE}" dt="2022-11-23T13:31:39.538" v="4"/>
        <pc:sldMkLst>
          <pc:docMk/>
          <pc:sldMk cId="582143917" sldId="281"/>
        </pc:sldMkLst>
        <pc:picChg chg="add mod">
          <ac:chgData name="JAYDEN YAP JEAN HNG" userId="66824b3b-90af-48ae-91f4-73f35fb89cd2" providerId="ADAL" clId="{57C038DE-2852-41A0-9B14-7F31C696B0CE}" dt="2022-11-23T13:31:39.538" v="4"/>
          <ac:picMkLst>
            <pc:docMk/>
            <pc:sldMk cId="582143917" sldId="281"/>
            <ac:picMk id="4" creationId="{F6A76255-FBB6-0890-1BC9-F34DB60284D0}"/>
          </ac:picMkLst>
        </pc:picChg>
      </pc:sldChg>
      <pc:sldChg chg="add">
        <pc:chgData name="JAYDEN YAP JEAN HNG" userId="66824b3b-90af-48ae-91f4-73f35fb89cd2" providerId="ADAL" clId="{57C038DE-2852-41A0-9B14-7F31C696B0CE}" dt="2022-11-23T13:28:20.311" v="1"/>
        <pc:sldMkLst>
          <pc:docMk/>
          <pc:sldMk cId="3649286742" sldId="281"/>
        </pc:sldMkLst>
      </pc:sldChg>
      <pc:sldChg chg="add">
        <pc:chgData name="JAYDEN YAP JEAN HNG" userId="66824b3b-90af-48ae-91f4-73f35fb89cd2" providerId="ADAL" clId="{57C038DE-2852-41A0-9B14-7F31C696B0CE}" dt="2022-11-23T13:35:03.861" v="5"/>
        <pc:sldMkLst>
          <pc:docMk/>
          <pc:sldMk cId="579401990" sldId="282"/>
        </pc:sldMkLst>
      </pc:sldChg>
      <pc:sldChg chg="add">
        <pc:chgData name="JAYDEN YAP JEAN HNG" userId="66824b3b-90af-48ae-91f4-73f35fb89cd2" providerId="ADAL" clId="{57C038DE-2852-41A0-9B14-7F31C696B0CE}" dt="2022-11-23T13:45:37.365" v="6"/>
        <pc:sldMkLst>
          <pc:docMk/>
          <pc:sldMk cId="2049140933" sldId="283"/>
        </pc:sldMkLst>
      </pc:sldChg>
      <pc:sldChg chg="add">
        <pc:chgData name="JAYDEN YAP JEAN HNG" userId="66824b3b-90af-48ae-91f4-73f35fb89cd2" providerId="ADAL" clId="{57C038DE-2852-41A0-9B14-7F31C696B0CE}" dt="2022-11-23T13:51:27.652" v="7"/>
        <pc:sldMkLst>
          <pc:docMk/>
          <pc:sldMk cId="84219443" sldId="284"/>
        </pc:sldMkLst>
      </pc:sldChg>
      <pc:sldChg chg="add">
        <pc:chgData name="JAYDEN YAP JEAN HNG" userId="66824b3b-90af-48ae-91f4-73f35fb89cd2" providerId="ADAL" clId="{57C038DE-2852-41A0-9B14-7F31C696B0CE}" dt="2022-11-23T13:53:25.688" v="8"/>
        <pc:sldMkLst>
          <pc:docMk/>
          <pc:sldMk cId="3110321842" sldId="285"/>
        </pc:sldMkLst>
      </pc:sldChg>
      <pc:sldChg chg="addSp modSp">
        <pc:chgData name="JAYDEN YAP JEAN HNG" userId="66824b3b-90af-48ae-91f4-73f35fb89cd2" providerId="ADAL" clId="{57C038DE-2852-41A0-9B14-7F31C696B0CE}" dt="2022-11-23T14:30:13.380" v="13" actId="767"/>
        <pc:sldMkLst>
          <pc:docMk/>
          <pc:sldMk cId="1515969108" sldId="288"/>
        </pc:sldMkLst>
        <pc:spChg chg="add mod">
          <ac:chgData name="JAYDEN YAP JEAN HNG" userId="66824b3b-90af-48ae-91f4-73f35fb89cd2" providerId="ADAL" clId="{57C038DE-2852-41A0-9B14-7F31C696B0CE}" dt="2022-11-23T14:30:13.380" v="13" actId="767"/>
          <ac:spMkLst>
            <pc:docMk/>
            <pc:sldMk cId="1515969108" sldId="288"/>
            <ac:spMk id="8" creationId="{7CEE1F81-9352-C75B-00A5-562401CCC12D}"/>
          </ac:spMkLst>
        </pc:spChg>
      </pc:sldChg>
      <pc:sldChg chg="addSp modSp">
        <pc:chgData name="JAYDEN YAP JEAN HNG" userId="66824b3b-90af-48ae-91f4-73f35fb89cd2" providerId="ADAL" clId="{57C038DE-2852-41A0-9B14-7F31C696B0CE}" dt="2022-11-23T14:25:57.143" v="12"/>
        <pc:sldMkLst>
          <pc:docMk/>
          <pc:sldMk cId="3147644553" sldId="289"/>
        </pc:sldMkLst>
        <pc:spChg chg="add mod">
          <ac:chgData name="JAYDEN YAP JEAN HNG" userId="66824b3b-90af-48ae-91f4-73f35fb89cd2" providerId="ADAL" clId="{57C038DE-2852-41A0-9B14-7F31C696B0CE}" dt="2022-11-23T14:25:16.990" v="9" actId="767"/>
          <ac:spMkLst>
            <pc:docMk/>
            <pc:sldMk cId="3147644553" sldId="289"/>
            <ac:spMk id="10" creationId="{93949E5A-C8AB-885F-191E-B80D86ECC61B}"/>
          </ac:spMkLst>
        </pc:spChg>
        <pc:spChg chg="add mod">
          <ac:chgData name="JAYDEN YAP JEAN HNG" userId="66824b3b-90af-48ae-91f4-73f35fb89cd2" providerId="ADAL" clId="{57C038DE-2852-41A0-9B14-7F31C696B0CE}" dt="2022-11-23T14:25:30.158" v="10"/>
          <ac:spMkLst>
            <pc:docMk/>
            <pc:sldMk cId="3147644553" sldId="289"/>
            <ac:spMk id="11" creationId="{991B9671-4AD9-4486-1338-BD268F7C714F}"/>
          </ac:spMkLst>
        </pc:spChg>
        <pc:spChg chg="add mod">
          <ac:chgData name="JAYDEN YAP JEAN HNG" userId="66824b3b-90af-48ae-91f4-73f35fb89cd2" providerId="ADAL" clId="{57C038DE-2852-41A0-9B14-7F31C696B0CE}" dt="2022-11-23T14:25:44.006" v="11"/>
          <ac:spMkLst>
            <pc:docMk/>
            <pc:sldMk cId="3147644553" sldId="289"/>
            <ac:spMk id="12" creationId="{BBB53273-6249-E696-3E2A-CA8E668F610B}"/>
          </ac:spMkLst>
        </pc:spChg>
        <pc:spChg chg="add mod">
          <ac:chgData name="JAYDEN YAP JEAN HNG" userId="66824b3b-90af-48ae-91f4-73f35fb89cd2" providerId="ADAL" clId="{57C038DE-2852-41A0-9B14-7F31C696B0CE}" dt="2022-11-23T14:25:57.143" v="12"/>
          <ac:spMkLst>
            <pc:docMk/>
            <pc:sldMk cId="3147644553" sldId="289"/>
            <ac:spMk id="13" creationId="{2CD15F61-C62E-57BC-7A83-CAD3D03AD3A5}"/>
          </ac:spMkLst>
        </pc:spChg>
      </pc:sldChg>
      <pc:sldChg chg="addSp modSp">
        <pc:chgData name="JAYDEN YAP JEAN HNG" userId="66824b3b-90af-48ae-91f4-73f35fb89cd2" providerId="ADAL" clId="{57C038DE-2852-41A0-9B14-7F31C696B0CE}" dt="2022-11-23T14:37:09.552" v="14" actId="767"/>
        <pc:sldMkLst>
          <pc:docMk/>
          <pc:sldMk cId="3421268934" sldId="291"/>
        </pc:sldMkLst>
        <pc:spChg chg="add mod">
          <ac:chgData name="JAYDEN YAP JEAN HNG" userId="66824b3b-90af-48ae-91f4-73f35fb89cd2" providerId="ADAL" clId="{57C038DE-2852-41A0-9B14-7F31C696B0CE}" dt="2022-11-23T14:37:09.552" v="14" actId="767"/>
          <ac:spMkLst>
            <pc:docMk/>
            <pc:sldMk cId="3421268934" sldId="291"/>
            <ac:spMk id="6" creationId="{A756F4D3-B3E3-0CF3-070E-31333AAC4E06}"/>
          </ac:spMkLst>
        </pc:spChg>
      </pc:sldChg>
      <pc:sldChg chg="addSp modSp add mod setBg">
        <pc:chgData name="JAYDEN YAP JEAN HNG" userId="66824b3b-90af-48ae-91f4-73f35fb89cd2" providerId="ADAL" clId="{57C038DE-2852-41A0-9B14-7F31C696B0CE}" dt="2022-11-24T13:11:04.342" v="1034" actId="27636"/>
        <pc:sldMkLst>
          <pc:docMk/>
          <pc:sldMk cId="2059407190" sldId="292"/>
        </pc:sldMkLst>
        <pc:spChg chg="mod">
          <ac:chgData name="JAYDEN YAP JEAN HNG" userId="66824b3b-90af-48ae-91f4-73f35fb89cd2" providerId="ADAL" clId="{57C038DE-2852-41A0-9B14-7F31C696B0CE}" dt="2022-11-24T13:11:04.342" v="1034" actId="27636"/>
          <ac:spMkLst>
            <pc:docMk/>
            <pc:sldMk cId="2059407190" sldId="292"/>
            <ac:spMk id="3" creationId="{71E76398-C272-0C8D-D6B0-46AD7C051F46}"/>
          </ac:spMkLst>
        </pc:spChg>
        <pc:spChg chg="add mod">
          <ac:chgData name="JAYDEN YAP JEAN HNG" userId="66824b3b-90af-48ae-91f4-73f35fb89cd2" providerId="ADAL" clId="{57C038DE-2852-41A0-9B14-7F31C696B0CE}" dt="2022-11-23T14:41:17.177" v="16" actId="767"/>
          <ac:spMkLst>
            <pc:docMk/>
            <pc:sldMk cId="2059407190" sldId="292"/>
            <ac:spMk id="8" creationId="{A6815B02-E6E0-2FB4-FD64-1AC2FE662101}"/>
          </ac:spMkLst>
        </pc:spChg>
        <pc:spChg chg="add mod">
          <ac:chgData name="JAYDEN YAP JEAN HNG" userId="66824b3b-90af-48ae-91f4-73f35fb89cd2" providerId="ADAL" clId="{57C038DE-2852-41A0-9B14-7F31C696B0CE}" dt="2022-11-23T14:41:21.989" v="17" actId="767"/>
          <ac:spMkLst>
            <pc:docMk/>
            <pc:sldMk cId="2059407190" sldId="292"/>
            <ac:spMk id="9" creationId="{700967B0-7842-51AC-9B40-D90D1DAF0BE8}"/>
          </ac:spMkLst>
        </pc:spChg>
      </pc:sldChg>
      <pc:sldChg chg="addSp modSp add">
        <pc:chgData name="JAYDEN YAP JEAN HNG" userId="66824b3b-90af-48ae-91f4-73f35fb89cd2" providerId="ADAL" clId="{57C038DE-2852-41A0-9B14-7F31C696B0CE}" dt="2022-11-23T14:48:45.162" v="21" actId="1076"/>
        <pc:sldMkLst>
          <pc:docMk/>
          <pc:sldMk cId="2990766150" sldId="293"/>
        </pc:sldMkLst>
        <pc:spChg chg="mod">
          <ac:chgData name="JAYDEN YAP JEAN HNG" userId="66824b3b-90af-48ae-91f4-73f35fb89cd2" providerId="ADAL" clId="{57C038DE-2852-41A0-9B14-7F31C696B0CE}" dt="2022-11-23T14:48:45.162" v="21" actId="1076"/>
          <ac:spMkLst>
            <pc:docMk/>
            <pc:sldMk cId="2990766150" sldId="293"/>
            <ac:spMk id="3" creationId="{71E76398-C272-0C8D-D6B0-46AD7C051F46}"/>
          </ac:spMkLst>
        </pc:spChg>
        <pc:picChg chg="add mod">
          <ac:chgData name="JAYDEN YAP JEAN HNG" userId="66824b3b-90af-48ae-91f4-73f35fb89cd2" providerId="ADAL" clId="{57C038DE-2852-41A0-9B14-7F31C696B0CE}" dt="2022-11-23T14:48:45.162" v="21" actId="1076"/>
          <ac:picMkLst>
            <pc:docMk/>
            <pc:sldMk cId="2990766150" sldId="293"/>
            <ac:picMk id="1026" creationId="{CFCCE075-1249-7A0B-2C1E-99235C343658}"/>
          </ac:picMkLst>
        </pc:picChg>
      </pc:sldChg>
      <pc:sldChg chg="addSp delSp modSp add setBg">
        <pc:chgData name="JAYDEN YAP JEAN HNG" userId="66824b3b-90af-48ae-91f4-73f35fb89cd2" providerId="ADAL" clId="{57C038DE-2852-41A0-9B14-7F31C696B0CE}" dt="2022-11-23T14:52:18.019" v="25" actId="1076"/>
        <pc:sldMkLst>
          <pc:docMk/>
          <pc:sldMk cId="2443770301" sldId="294"/>
        </pc:sldMkLst>
        <pc:spChg chg="del">
          <ac:chgData name="JAYDEN YAP JEAN HNG" userId="66824b3b-90af-48ae-91f4-73f35fb89cd2" providerId="ADAL" clId="{57C038DE-2852-41A0-9B14-7F31C696B0CE}" dt="2022-11-23T14:49:38.863" v="22"/>
          <ac:spMkLst>
            <pc:docMk/>
            <pc:sldMk cId="2443770301" sldId="294"/>
            <ac:spMk id="1031" creationId="{5E39A796-BE83-48B1-B33F-35C4A32AAB57}"/>
          </ac:spMkLst>
        </pc:spChg>
        <pc:spChg chg="del">
          <ac:chgData name="JAYDEN YAP JEAN HNG" userId="66824b3b-90af-48ae-91f4-73f35fb89cd2" providerId="ADAL" clId="{57C038DE-2852-41A0-9B14-7F31C696B0CE}" dt="2022-11-23T14:49:38.863" v="22"/>
          <ac:spMkLst>
            <pc:docMk/>
            <pc:sldMk cId="2443770301" sldId="294"/>
            <ac:spMk id="1033" creationId="{72F84B47-E267-4194-8194-831DB7B5547F}"/>
          </ac:spMkLst>
        </pc:spChg>
        <pc:picChg chg="del">
          <ac:chgData name="JAYDEN YAP JEAN HNG" userId="66824b3b-90af-48ae-91f4-73f35fb89cd2" providerId="ADAL" clId="{57C038DE-2852-41A0-9B14-7F31C696B0CE}" dt="2022-11-23T14:51:52.137" v="23" actId="478"/>
          <ac:picMkLst>
            <pc:docMk/>
            <pc:sldMk cId="2443770301" sldId="294"/>
            <ac:picMk id="1026" creationId="{CFCCE075-1249-7A0B-2C1E-99235C343658}"/>
          </ac:picMkLst>
        </pc:picChg>
        <pc:picChg chg="add mod">
          <ac:chgData name="JAYDEN YAP JEAN HNG" userId="66824b3b-90af-48ae-91f4-73f35fb89cd2" providerId="ADAL" clId="{57C038DE-2852-41A0-9B14-7F31C696B0CE}" dt="2022-11-23T14:52:18.019" v="25" actId="1076"/>
          <ac:picMkLst>
            <pc:docMk/>
            <pc:sldMk cId="2443770301" sldId="294"/>
            <ac:picMk id="2050" creationId="{9E3543D5-99A3-9371-E2B0-0F8739562963}"/>
          </ac:picMkLst>
        </pc:picChg>
      </pc:sldChg>
      <pc:sldChg chg="addSp delSp modSp add setBg">
        <pc:chgData name="JAYDEN YAP JEAN HNG" userId="66824b3b-90af-48ae-91f4-73f35fb89cd2" providerId="ADAL" clId="{57C038DE-2852-41A0-9B14-7F31C696B0CE}" dt="2022-11-23T14:55:29.081" v="37" actId="1076"/>
        <pc:sldMkLst>
          <pc:docMk/>
          <pc:sldMk cId="3895033159" sldId="295"/>
        </pc:sldMkLst>
        <pc:spChg chg="del">
          <ac:chgData name="JAYDEN YAP JEAN HNG" userId="66824b3b-90af-48ae-91f4-73f35fb89cd2" providerId="ADAL" clId="{57C038DE-2852-41A0-9B14-7F31C696B0CE}" dt="2022-11-23T14:52:35.569" v="26"/>
          <ac:spMkLst>
            <pc:docMk/>
            <pc:sldMk cId="3895033159" sldId="295"/>
            <ac:spMk id="2055" creationId="{5E39A796-BE83-48B1-B33F-35C4A32AAB57}"/>
          </ac:spMkLst>
        </pc:spChg>
        <pc:spChg chg="del">
          <ac:chgData name="JAYDEN YAP JEAN HNG" userId="66824b3b-90af-48ae-91f4-73f35fb89cd2" providerId="ADAL" clId="{57C038DE-2852-41A0-9B14-7F31C696B0CE}" dt="2022-11-23T14:52:35.569" v="26"/>
          <ac:spMkLst>
            <pc:docMk/>
            <pc:sldMk cId="3895033159" sldId="295"/>
            <ac:spMk id="2057" creationId="{72F84B47-E267-4194-8194-831DB7B5547F}"/>
          </ac:spMkLst>
        </pc:spChg>
        <pc:picChg chg="del">
          <ac:chgData name="JAYDEN YAP JEAN HNG" userId="66824b3b-90af-48ae-91f4-73f35fb89cd2" providerId="ADAL" clId="{57C038DE-2852-41A0-9B14-7F31C696B0CE}" dt="2022-11-23T14:54:27.917" v="27" actId="478"/>
          <ac:picMkLst>
            <pc:docMk/>
            <pc:sldMk cId="3895033159" sldId="295"/>
            <ac:picMk id="2050" creationId="{9E3543D5-99A3-9371-E2B0-0F8739562963}"/>
          </ac:picMkLst>
        </pc:picChg>
        <pc:picChg chg="add mod">
          <ac:chgData name="JAYDEN YAP JEAN HNG" userId="66824b3b-90af-48ae-91f4-73f35fb89cd2" providerId="ADAL" clId="{57C038DE-2852-41A0-9B14-7F31C696B0CE}" dt="2022-11-23T14:55:29.081" v="37" actId="1076"/>
          <ac:picMkLst>
            <pc:docMk/>
            <pc:sldMk cId="3895033159" sldId="295"/>
            <ac:picMk id="3074" creationId="{1E356303-CE3E-09BB-C711-2A245D32163A}"/>
          </ac:picMkLst>
        </pc:picChg>
      </pc:sldChg>
      <pc:sldChg chg="addSp modSp mod ord">
        <pc:chgData name="JAYDEN YAP JEAN HNG" userId="66824b3b-90af-48ae-91f4-73f35fb89cd2" providerId="ADAL" clId="{57C038DE-2852-41A0-9B14-7F31C696B0CE}" dt="2022-11-28T04:23:31.733" v="3381" actId="20577"/>
        <pc:sldMkLst>
          <pc:docMk/>
          <pc:sldMk cId="4172523557" sldId="296"/>
        </pc:sldMkLst>
        <pc:spChg chg="mod">
          <ac:chgData name="JAYDEN YAP JEAN HNG" userId="66824b3b-90af-48ae-91f4-73f35fb89cd2" providerId="ADAL" clId="{57C038DE-2852-41A0-9B14-7F31C696B0CE}" dt="2022-11-28T04:23:31.733" v="3381" actId="20577"/>
          <ac:spMkLst>
            <pc:docMk/>
            <pc:sldMk cId="4172523557" sldId="296"/>
            <ac:spMk id="2" creationId="{4DD4AEC1-AC9E-3582-50B0-FABD77F18593}"/>
          </ac:spMkLst>
        </pc:spChg>
        <pc:picChg chg="add mod">
          <ac:chgData name="JAYDEN YAP JEAN HNG" userId="66824b3b-90af-48ae-91f4-73f35fb89cd2" providerId="ADAL" clId="{57C038DE-2852-41A0-9B14-7F31C696B0CE}" dt="2022-11-23T15:22:07.524" v="42"/>
          <ac:picMkLst>
            <pc:docMk/>
            <pc:sldMk cId="4172523557" sldId="296"/>
            <ac:picMk id="16" creationId="{0369BCCD-3AE0-0574-9B29-D9A342379366}"/>
          </ac:picMkLst>
        </pc:picChg>
        <pc:picChg chg="add mod">
          <ac:chgData name="JAYDEN YAP JEAN HNG" userId="66824b3b-90af-48ae-91f4-73f35fb89cd2" providerId="ADAL" clId="{57C038DE-2852-41A0-9B14-7F31C696B0CE}" dt="2022-11-23T15:22:12.411" v="43"/>
          <ac:picMkLst>
            <pc:docMk/>
            <pc:sldMk cId="4172523557" sldId="296"/>
            <ac:picMk id="17" creationId="{A4F64ABD-D7E1-723A-5457-6AB3F2A04D8A}"/>
          </ac:picMkLst>
        </pc:picChg>
        <pc:picChg chg="add mod">
          <ac:chgData name="JAYDEN YAP JEAN HNG" userId="66824b3b-90af-48ae-91f4-73f35fb89cd2" providerId="ADAL" clId="{57C038DE-2852-41A0-9B14-7F31C696B0CE}" dt="2022-11-23T15:22:26.510" v="44"/>
          <ac:picMkLst>
            <pc:docMk/>
            <pc:sldMk cId="4172523557" sldId="296"/>
            <ac:picMk id="18" creationId="{B3FE3A85-F27D-EAE3-1A05-6C2A5B0D6CFC}"/>
          </ac:picMkLst>
        </pc:picChg>
        <pc:picChg chg="add mod">
          <ac:chgData name="JAYDEN YAP JEAN HNG" userId="66824b3b-90af-48ae-91f4-73f35fb89cd2" providerId="ADAL" clId="{57C038DE-2852-41A0-9B14-7F31C696B0CE}" dt="2022-11-23T15:22:26.919" v="45"/>
          <ac:picMkLst>
            <pc:docMk/>
            <pc:sldMk cId="4172523557" sldId="296"/>
            <ac:picMk id="19" creationId="{2BF93F0A-6A8E-DF94-DCA7-01CC62515975}"/>
          </ac:picMkLst>
        </pc:picChg>
        <pc:picChg chg="add mod">
          <ac:chgData name="JAYDEN YAP JEAN HNG" userId="66824b3b-90af-48ae-91f4-73f35fb89cd2" providerId="ADAL" clId="{57C038DE-2852-41A0-9B14-7F31C696B0CE}" dt="2022-11-23T15:22:27.312" v="46"/>
          <ac:picMkLst>
            <pc:docMk/>
            <pc:sldMk cId="4172523557" sldId="296"/>
            <ac:picMk id="20" creationId="{3E456E11-9FAC-FEF3-4E8B-3DF8E61E4F6E}"/>
          </ac:picMkLst>
        </pc:picChg>
      </pc:sldChg>
      <pc:sldChg chg="add">
        <pc:chgData name="JAYDEN YAP JEAN HNG" userId="66824b3b-90af-48ae-91f4-73f35fb89cd2" providerId="ADAL" clId="{57C038DE-2852-41A0-9B14-7F31C696B0CE}" dt="2022-11-23T15:20:11.014" v="38"/>
        <pc:sldMkLst>
          <pc:docMk/>
          <pc:sldMk cId="116679517" sldId="298"/>
        </pc:sldMkLst>
      </pc:sldChg>
      <pc:sldChg chg="add ord">
        <pc:chgData name="JAYDEN YAP JEAN HNG" userId="66824b3b-90af-48ae-91f4-73f35fb89cd2" providerId="ADAL" clId="{57C038DE-2852-41A0-9B14-7F31C696B0CE}" dt="2022-11-23T15:36:43.687" v="51"/>
        <pc:sldMkLst>
          <pc:docMk/>
          <pc:sldMk cId="2341753768" sldId="299"/>
        </pc:sldMkLst>
      </pc:sldChg>
      <pc:sldChg chg="add del">
        <pc:chgData name="JAYDEN YAP JEAN HNG" userId="66824b3b-90af-48ae-91f4-73f35fb89cd2" providerId="ADAL" clId="{57C038DE-2852-41A0-9B14-7F31C696B0CE}" dt="2022-11-23T15:20:21.896" v="40"/>
        <pc:sldMkLst>
          <pc:docMk/>
          <pc:sldMk cId="4125004136" sldId="299"/>
        </pc:sldMkLst>
      </pc:sldChg>
      <pc:sldChg chg="addSp delSp modSp add mod">
        <pc:chgData name="JAYDEN YAP JEAN HNG" userId="66824b3b-90af-48ae-91f4-73f35fb89cd2" providerId="ADAL" clId="{57C038DE-2852-41A0-9B14-7F31C696B0CE}" dt="2022-11-24T13:11:00.482" v="1032" actId="21"/>
        <pc:sldMkLst>
          <pc:docMk/>
          <pc:sldMk cId="1113504978" sldId="300"/>
        </pc:sldMkLst>
        <pc:spChg chg="mod">
          <ac:chgData name="JAYDEN YAP JEAN HNG" userId="66824b3b-90af-48ae-91f4-73f35fb89cd2" providerId="ADAL" clId="{57C038DE-2852-41A0-9B14-7F31C696B0CE}" dt="2022-11-24T13:05:09.752" v="208" actId="20577"/>
          <ac:spMkLst>
            <pc:docMk/>
            <pc:sldMk cId="1113504978" sldId="300"/>
            <ac:spMk id="2" creationId="{00B77490-502F-50B4-811C-3781383204B9}"/>
          </ac:spMkLst>
        </pc:spChg>
        <pc:spChg chg="mod">
          <ac:chgData name="JAYDEN YAP JEAN HNG" userId="66824b3b-90af-48ae-91f4-73f35fb89cd2" providerId="ADAL" clId="{57C038DE-2852-41A0-9B14-7F31C696B0CE}" dt="2022-11-24T13:11:00.482" v="1032" actId="21"/>
          <ac:spMkLst>
            <pc:docMk/>
            <pc:sldMk cId="1113504978" sldId="300"/>
            <ac:spMk id="3" creationId="{0B64CAC2-ED63-25F2-4A70-A742E2601C5E}"/>
          </ac:spMkLst>
        </pc:spChg>
        <pc:picChg chg="add mod">
          <ac:chgData name="JAYDEN YAP JEAN HNG" userId="66824b3b-90af-48ae-91f4-73f35fb89cd2" providerId="ADAL" clId="{57C038DE-2852-41A0-9B14-7F31C696B0CE}" dt="2022-11-24T13:10:21.561" v="928" actId="14100"/>
          <ac:picMkLst>
            <pc:docMk/>
            <pc:sldMk cId="1113504978" sldId="300"/>
            <ac:picMk id="5" creationId="{9A8742EB-CC01-C8B7-9293-5D06D1556EEA}"/>
          </ac:picMkLst>
        </pc:picChg>
        <pc:picChg chg="del mod">
          <ac:chgData name="JAYDEN YAP JEAN HNG" userId="66824b3b-90af-48ae-91f4-73f35fb89cd2" providerId="ADAL" clId="{57C038DE-2852-41A0-9B14-7F31C696B0CE}" dt="2022-11-24T13:10:41.930" v="935" actId="478"/>
          <ac:picMkLst>
            <pc:docMk/>
            <pc:sldMk cId="1113504978" sldId="300"/>
            <ac:picMk id="6" creationId="{4F43ECA4-1AEA-CBFC-D92A-6EC9BC3979EC}"/>
          </ac:picMkLst>
        </pc:picChg>
        <pc:picChg chg="add mod">
          <ac:chgData name="JAYDEN YAP JEAN HNG" userId="66824b3b-90af-48ae-91f4-73f35fb89cd2" providerId="ADAL" clId="{57C038DE-2852-41A0-9B14-7F31C696B0CE}" dt="2022-11-24T13:10:18.706" v="927" actId="14100"/>
          <ac:picMkLst>
            <pc:docMk/>
            <pc:sldMk cId="1113504978" sldId="300"/>
            <ac:picMk id="8" creationId="{F638CF1D-7163-3F9F-31A0-0F10F9EE6284}"/>
          </ac:picMkLst>
        </pc:picChg>
        <pc:picChg chg="del">
          <ac:chgData name="JAYDEN YAP JEAN HNG" userId="66824b3b-90af-48ae-91f4-73f35fb89cd2" providerId="ADAL" clId="{57C038DE-2852-41A0-9B14-7F31C696B0CE}" dt="2022-11-24T13:05:11.713" v="209" actId="478"/>
          <ac:picMkLst>
            <pc:docMk/>
            <pc:sldMk cId="1113504978" sldId="300"/>
            <ac:picMk id="9" creationId="{B9129300-B481-D477-1F08-51DD9353A8E7}"/>
          </ac:picMkLst>
        </pc:picChg>
        <pc:picChg chg="del">
          <ac:chgData name="JAYDEN YAP JEAN HNG" userId="66824b3b-90af-48ae-91f4-73f35fb89cd2" providerId="ADAL" clId="{57C038DE-2852-41A0-9B14-7F31C696B0CE}" dt="2022-11-24T13:05:12.090" v="210" actId="478"/>
          <ac:picMkLst>
            <pc:docMk/>
            <pc:sldMk cId="1113504978" sldId="300"/>
            <ac:picMk id="11" creationId="{B76077D3-55E1-E3F9-44B8-A4E500863886}"/>
          </ac:picMkLst>
        </pc:picChg>
        <pc:picChg chg="add mod">
          <ac:chgData name="JAYDEN YAP JEAN HNG" userId="66824b3b-90af-48ae-91f4-73f35fb89cd2" providerId="ADAL" clId="{57C038DE-2852-41A0-9B14-7F31C696B0CE}" dt="2022-11-24T13:10:05.733" v="924" actId="1076"/>
          <ac:picMkLst>
            <pc:docMk/>
            <pc:sldMk cId="1113504978" sldId="300"/>
            <ac:picMk id="12" creationId="{871B453C-F287-57F0-EF2D-D80145B4CB2F}"/>
          </ac:picMkLst>
        </pc:picChg>
        <pc:picChg chg="add mod">
          <ac:chgData name="JAYDEN YAP JEAN HNG" userId="66824b3b-90af-48ae-91f4-73f35fb89cd2" providerId="ADAL" clId="{57C038DE-2852-41A0-9B14-7F31C696B0CE}" dt="2022-11-24T13:10:16.542" v="926" actId="1076"/>
          <ac:picMkLst>
            <pc:docMk/>
            <pc:sldMk cId="1113504978" sldId="300"/>
            <ac:picMk id="14" creationId="{8F70E969-B9B8-FA2B-6755-DFD63196B92F}"/>
          </ac:picMkLst>
        </pc:picChg>
      </pc:sldChg>
      <pc:sldChg chg="add">
        <pc:chgData name="JAYDEN YAP JEAN HNG" userId="66824b3b-90af-48ae-91f4-73f35fb89cd2" providerId="ADAL" clId="{57C038DE-2852-41A0-9B14-7F31C696B0CE}" dt="2022-11-23T15:36:28.131" v="48"/>
        <pc:sldMkLst>
          <pc:docMk/>
          <pc:sldMk cId="3644090864" sldId="300"/>
        </pc:sldMkLst>
      </pc:sldChg>
      <pc:sldChg chg="addSp modSp add mod ord">
        <pc:chgData name="JAYDEN YAP JEAN HNG" userId="66824b3b-90af-48ae-91f4-73f35fb89cd2" providerId="ADAL" clId="{57C038DE-2852-41A0-9B14-7F31C696B0CE}" dt="2022-11-24T13:04:30.671" v="140" actId="1076"/>
        <pc:sldMkLst>
          <pc:docMk/>
          <pc:sldMk cId="1369739652" sldId="301"/>
        </pc:sldMkLst>
        <pc:spChg chg="mod">
          <ac:chgData name="JAYDEN YAP JEAN HNG" userId="66824b3b-90af-48ae-91f4-73f35fb89cd2" providerId="ADAL" clId="{57C038DE-2852-41A0-9B14-7F31C696B0CE}" dt="2022-11-24T13:04:26.115" v="139" actId="20577"/>
          <ac:spMkLst>
            <pc:docMk/>
            <pc:sldMk cId="1369739652" sldId="301"/>
            <ac:spMk id="3" creationId="{0B64CAC2-ED63-25F2-4A70-A742E2601C5E}"/>
          </ac:spMkLst>
        </pc:spChg>
        <pc:picChg chg="add mod">
          <ac:chgData name="JAYDEN YAP JEAN HNG" userId="66824b3b-90af-48ae-91f4-73f35fb89cd2" providerId="ADAL" clId="{57C038DE-2852-41A0-9B14-7F31C696B0CE}" dt="2022-11-24T13:04:30.671" v="140" actId="1076"/>
          <ac:picMkLst>
            <pc:docMk/>
            <pc:sldMk cId="1369739652" sldId="301"/>
            <ac:picMk id="5" creationId="{8BD2F389-C91F-3BAB-9D4B-3D1AA50E50AE}"/>
          </ac:picMkLst>
        </pc:picChg>
      </pc:sldChg>
      <pc:sldChg chg="add del">
        <pc:chgData name="JAYDEN YAP JEAN HNG" userId="66824b3b-90af-48ae-91f4-73f35fb89cd2" providerId="ADAL" clId="{57C038DE-2852-41A0-9B14-7F31C696B0CE}" dt="2022-11-23T15:36:40.064" v="50"/>
        <pc:sldMkLst>
          <pc:docMk/>
          <pc:sldMk cId="2259780310" sldId="301"/>
        </pc:sldMkLst>
      </pc:sldChg>
      <pc:sldChg chg="modSp new mod">
        <pc:chgData name="JAYDEN YAP JEAN HNG" userId="66824b3b-90af-48ae-91f4-73f35fb89cd2" providerId="ADAL" clId="{57C038DE-2852-41A0-9B14-7F31C696B0CE}" dt="2022-11-24T13:05:01.464" v="177" actId="20577"/>
        <pc:sldMkLst>
          <pc:docMk/>
          <pc:sldMk cId="3832841788" sldId="302"/>
        </pc:sldMkLst>
        <pc:spChg chg="mod">
          <ac:chgData name="JAYDEN YAP JEAN HNG" userId="66824b3b-90af-48ae-91f4-73f35fb89cd2" providerId="ADAL" clId="{57C038DE-2852-41A0-9B14-7F31C696B0CE}" dt="2022-11-24T13:04:58.807" v="166" actId="20577"/>
          <ac:spMkLst>
            <pc:docMk/>
            <pc:sldMk cId="3832841788" sldId="302"/>
            <ac:spMk id="2" creationId="{AB2254F3-0E59-F8FA-8963-898174643EBD}"/>
          </ac:spMkLst>
        </pc:spChg>
        <pc:spChg chg="mod">
          <ac:chgData name="JAYDEN YAP JEAN HNG" userId="66824b3b-90af-48ae-91f4-73f35fb89cd2" providerId="ADAL" clId="{57C038DE-2852-41A0-9B14-7F31C696B0CE}" dt="2022-11-24T13:05:01.464" v="177" actId="20577"/>
          <ac:spMkLst>
            <pc:docMk/>
            <pc:sldMk cId="3832841788" sldId="302"/>
            <ac:spMk id="3" creationId="{654417DF-3F3F-5D1B-2DBC-4C124CF77BC9}"/>
          </ac:spMkLst>
        </pc:spChg>
      </pc:sldChg>
      <pc:sldChg chg="addSp delSp modSp add mod">
        <pc:chgData name="JAYDEN YAP JEAN HNG" userId="66824b3b-90af-48ae-91f4-73f35fb89cd2" providerId="ADAL" clId="{57C038DE-2852-41A0-9B14-7F31C696B0CE}" dt="2022-11-24T13:14:30.235" v="1491" actId="113"/>
        <pc:sldMkLst>
          <pc:docMk/>
          <pc:sldMk cId="3238712354" sldId="303"/>
        </pc:sldMkLst>
        <pc:spChg chg="mod">
          <ac:chgData name="JAYDEN YAP JEAN HNG" userId="66824b3b-90af-48ae-91f4-73f35fb89cd2" providerId="ADAL" clId="{57C038DE-2852-41A0-9B14-7F31C696B0CE}" dt="2022-11-24T13:14:22.172" v="1486" actId="20577"/>
          <ac:spMkLst>
            <pc:docMk/>
            <pc:sldMk cId="3238712354" sldId="303"/>
            <ac:spMk id="2" creationId="{00B77490-502F-50B4-811C-3781383204B9}"/>
          </ac:spMkLst>
        </pc:spChg>
        <pc:spChg chg="mod">
          <ac:chgData name="JAYDEN YAP JEAN HNG" userId="66824b3b-90af-48ae-91f4-73f35fb89cd2" providerId="ADAL" clId="{57C038DE-2852-41A0-9B14-7F31C696B0CE}" dt="2022-11-24T13:14:30.235" v="1491" actId="113"/>
          <ac:spMkLst>
            <pc:docMk/>
            <pc:sldMk cId="3238712354" sldId="303"/>
            <ac:spMk id="3" creationId="{0B64CAC2-ED63-25F2-4A70-A742E2601C5E}"/>
          </ac:spMkLst>
        </pc:spChg>
        <pc:picChg chg="del">
          <ac:chgData name="JAYDEN YAP JEAN HNG" userId="66824b3b-90af-48ae-91f4-73f35fb89cd2" providerId="ADAL" clId="{57C038DE-2852-41A0-9B14-7F31C696B0CE}" dt="2022-11-24T13:11:18.148" v="1043" actId="478"/>
          <ac:picMkLst>
            <pc:docMk/>
            <pc:sldMk cId="3238712354" sldId="303"/>
            <ac:picMk id="5" creationId="{9A8742EB-CC01-C8B7-9293-5D06D1556EEA}"/>
          </ac:picMkLst>
        </pc:picChg>
        <pc:picChg chg="add mod">
          <ac:chgData name="JAYDEN YAP JEAN HNG" userId="66824b3b-90af-48ae-91f4-73f35fb89cd2" providerId="ADAL" clId="{57C038DE-2852-41A0-9B14-7F31C696B0CE}" dt="2022-11-24T13:12:51.744" v="1171" actId="1076"/>
          <ac:picMkLst>
            <pc:docMk/>
            <pc:sldMk cId="3238712354" sldId="303"/>
            <ac:picMk id="6" creationId="{232E049E-D5B9-6B35-B111-95B124A9945E}"/>
          </ac:picMkLst>
        </pc:picChg>
        <pc:picChg chg="del">
          <ac:chgData name="JAYDEN YAP JEAN HNG" userId="66824b3b-90af-48ae-91f4-73f35fb89cd2" providerId="ADAL" clId="{57C038DE-2852-41A0-9B14-7F31C696B0CE}" dt="2022-11-24T13:11:17.834" v="1042" actId="478"/>
          <ac:picMkLst>
            <pc:docMk/>
            <pc:sldMk cId="3238712354" sldId="303"/>
            <ac:picMk id="8" creationId="{F638CF1D-7163-3F9F-31A0-0F10F9EE6284}"/>
          </ac:picMkLst>
        </pc:picChg>
        <pc:picChg chg="add mod">
          <ac:chgData name="JAYDEN YAP JEAN HNG" userId="66824b3b-90af-48ae-91f4-73f35fb89cd2" providerId="ADAL" clId="{57C038DE-2852-41A0-9B14-7F31C696B0CE}" dt="2022-11-24T13:12:53.557" v="1172" actId="1076"/>
          <ac:picMkLst>
            <pc:docMk/>
            <pc:sldMk cId="3238712354" sldId="303"/>
            <ac:picMk id="9" creationId="{7EB94835-975C-D490-7175-759E86A038FE}"/>
          </ac:picMkLst>
        </pc:picChg>
        <pc:picChg chg="del">
          <ac:chgData name="JAYDEN YAP JEAN HNG" userId="66824b3b-90af-48ae-91f4-73f35fb89cd2" providerId="ADAL" clId="{57C038DE-2852-41A0-9B14-7F31C696B0CE}" dt="2022-11-24T13:11:17.002" v="1040" actId="478"/>
          <ac:picMkLst>
            <pc:docMk/>
            <pc:sldMk cId="3238712354" sldId="303"/>
            <ac:picMk id="12" creationId="{871B453C-F287-57F0-EF2D-D80145B4CB2F}"/>
          </ac:picMkLst>
        </pc:picChg>
        <pc:picChg chg="del">
          <ac:chgData name="JAYDEN YAP JEAN HNG" userId="66824b3b-90af-48ae-91f4-73f35fb89cd2" providerId="ADAL" clId="{57C038DE-2852-41A0-9B14-7F31C696B0CE}" dt="2022-11-24T13:11:17.441" v="1041" actId="478"/>
          <ac:picMkLst>
            <pc:docMk/>
            <pc:sldMk cId="3238712354" sldId="303"/>
            <ac:picMk id="14" creationId="{8F70E969-B9B8-FA2B-6755-DFD63196B92F}"/>
          </ac:picMkLst>
        </pc:picChg>
      </pc:sldChg>
      <pc:sldChg chg="add del">
        <pc:chgData name="JAYDEN YAP JEAN HNG" userId="66824b3b-90af-48ae-91f4-73f35fb89cd2" providerId="ADAL" clId="{57C038DE-2852-41A0-9B14-7F31C696B0CE}" dt="2022-11-24T13:11:09.690" v="1038"/>
        <pc:sldMkLst>
          <pc:docMk/>
          <pc:sldMk cId="3755017123" sldId="304"/>
        </pc:sldMkLst>
      </pc:sldChg>
      <pc:sldChg chg="addSp delSp modSp add del mod">
        <pc:chgData name="JAYDEN YAP JEAN HNG" userId="66824b3b-90af-48ae-91f4-73f35fb89cd2" providerId="ADAL" clId="{57C038DE-2852-41A0-9B14-7F31C696B0CE}" dt="2022-11-24T13:19:27.025" v="2236" actId="47"/>
        <pc:sldMkLst>
          <pc:docMk/>
          <pc:sldMk cId="64621474" sldId="305"/>
        </pc:sldMkLst>
        <pc:spChg chg="mod">
          <ac:chgData name="JAYDEN YAP JEAN HNG" userId="66824b3b-90af-48ae-91f4-73f35fb89cd2" providerId="ADAL" clId="{57C038DE-2852-41A0-9B14-7F31C696B0CE}" dt="2022-11-24T13:14:56.698" v="1512" actId="20577"/>
          <ac:spMkLst>
            <pc:docMk/>
            <pc:sldMk cId="64621474" sldId="305"/>
            <ac:spMk id="2" creationId="{00B77490-502F-50B4-811C-3781383204B9}"/>
          </ac:spMkLst>
        </pc:spChg>
        <pc:spChg chg="mod">
          <ac:chgData name="JAYDEN YAP JEAN HNG" userId="66824b3b-90af-48ae-91f4-73f35fb89cd2" providerId="ADAL" clId="{57C038DE-2852-41A0-9B14-7F31C696B0CE}" dt="2022-11-24T13:17:32.023" v="2081" actId="21"/>
          <ac:spMkLst>
            <pc:docMk/>
            <pc:sldMk cId="64621474" sldId="305"/>
            <ac:spMk id="3" creationId="{0B64CAC2-ED63-25F2-4A70-A742E2601C5E}"/>
          </ac:spMkLst>
        </pc:spChg>
        <pc:picChg chg="del">
          <ac:chgData name="JAYDEN YAP JEAN HNG" userId="66824b3b-90af-48ae-91f4-73f35fb89cd2" providerId="ADAL" clId="{57C038DE-2852-41A0-9B14-7F31C696B0CE}" dt="2022-11-24T13:15:30.274" v="1694" actId="478"/>
          <ac:picMkLst>
            <pc:docMk/>
            <pc:sldMk cId="64621474" sldId="305"/>
            <ac:picMk id="5" creationId="{9A8742EB-CC01-C8B7-9293-5D06D1556EEA}"/>
          </ac:picMkLst>
        </pc:picChg>
        <pc:picChg chg="add mod">
          <ac:chgData name="JAYDEN YAP JEAN HNG" userId="66824b3b-90af-48ae-91f4-73f35fb89cd2" providerId="ADAL" clId="{57C038DE-2852-41A0-9B14-7F31C696B0CE}" dt="2022-11-24T13:18:39.588" v="2219" actId="1076"/>
          <ac:picMkLst>
            <pc:docMk/>
            <pc:sldMk cId="64621474" sldId="305"/>
            <ac:picMk id="6" creationId="{E6F20ED7-3D2B-E3F5-DD1D-3C1F3D11C5AE}"/>
          </ac:picMkLst>
        </pc:picChg>
        <pc:picChg chg="del">
          <ac:chgData name="JAYDEN YAP JEAN HNG" userId="66824b3b-90af-48ae-91f4-73f35fb89cd2" providerId="ADAL" clId="{57C038DE-2852-41A0-9B14-7F31C696B0CE}" dt="2022-11-24T13:15:29.901" v="1693" actId="478"/>
          <ac:picMkLst>
            <pc:docMk/>
            <pc:sldMk cId="64621474" sldId="305"/>
            <ac:picMk id="8" creationId="{F638CF1D-7163-3F9F-31A0-0F10F9EE6284}"/>
          </ac:picMkLst>
        </pc:picChg>
        <pc:picChg chg="del">
          <ac:chgData name="JAYDEN YAP JEAN HNG" userId="66824b3b-90af-48ae-91f4-73f35fb89cd2" providerId="ADAL" clId="{57C038DE-2852-41A0-9B14-7F31C696B0CE}" dt="2022-11-24T13:15:28.994" v="1691" actId="478"/>
          <ac:picMkLst>
            <pc:docMk/>
            <pc:sldMk cId="64621474" sldId="305"/>
            <ac:picMk id="12" creationId="{871B453C-F287-57F0-EF2D-D80145B4CB2F}"/>
          </ac:picMkLst>
        </pc:picChg>
        <pc:picChg chg="del">
          <ac:chgData name="JAYDEN YAP JEAN HNG" userId="66824b3b-90af-48ae-91f4-73f35fb89cd2" providerId="ADAL" clId="{57C038DE-2852-41A0-9B14-7F31C696B0CE}" dt="2022-11-24T13:15:29.467" v="1692" actId="478"/>
          <ac:picMkLst>
            <pc:docMk/>
            <pc:sldMk cId="64621474" sldId="305"/>
            <ac:picMk id="14" creationId="{8F70E969-B9B8-FA2B-6755-DFD63196B92F}"/>
          </ac:picMkLst>
        </pc:picChg>
      </pc:sldChg>
      <pc:sldChg chg="addSp delSp modSp add mod">
        <pc:chgData name="JAYDEN YAP JEAN HNG" userId="66824b3b-90af-48ae-91f4-73f35fb89cd2" providerId="ADAL" clId="{57C038DE-2852-41A0-9B14-7F31C696B0CE}" dt="2022-11-24T13:18:30.227" v="2216" actId="255"/>
        <pc:sldMkLst>
          <pc:docMk/>
          <pc:sldMk cId="2506815829" sldId="306"/>
        </pc:sldMkLst>
        <pc:spChg chg="mod">
          <ac:chgData name="JAYDEN YAP JEAN HNG" userId="66824b3b-90af-48ae-91f4-73f35fb89cd2" providerId="ADAL" clId="{57C038DE-2852-41A0-9B14-7F31C696B0CE}" dt="2022-11-24T13:17:35.937" v="2092" actId="20577"/>
          <ac:spMkLst>
            <pc:docMk/>
            <pc:sldMk cId="2506815829" sldId="306"/>
            <ac:spMk id="2" creationId="{00B77490-502F-50B4-811C-3781383204B9}"/>
          </ac:spMkLst>
        </pc:spChg>
        <pc:spChg chg="mod">
          <ac:chgData name="JAYDEN YAP JEAN HNG" userId="66824b3b-90af-48ae-91f4-73f35fb89cd2" providerId="ADAL" clId="{57C038DE-2852-41A0-9B14-7F31C696B0CE}" dt="2022-11-24T13:18:30.227" v="2216" actId="255"/>
          <ac:spMkLst>
            <pc:docMk/>
            <pc:sldMk cId="2506815829" sldId="306"/>
            <ac:spMk id="3" creationId="{0B64CAC2-ED63-25F2-4A70-A742E2601C5E}"/>
          </ac:spMkLst>
        </pc:spChg>
        <pc:picChg chg="add mod">
          <ac:chgData name="JAYDEN YAP JEAN HNG" userId="66824b3b-90af-48ae-91f4-73f35fb89cd2" providerId="ADAL" clId="{57C038DE-2852-41A0-9B14-7F31C696B0CE}" dt="2022-11-24T13:18:21.856" v="2214" actId="1076"/>
          <ac:picMkLst>
            <pc:docMk/>
            <pc:sldMk cId="2506815829" sldId="306"/>
            <ac:picMk id="5" creationId="{7DC5926B-F0DE-8837-210D-8B2E774526A9}"/>
          </ac:picMkLst>
        </pc:picChg>
        <pc:picChg chg="del mod">
          <ac:chgData name="JAYDEN YAP JEAN HNG" userId="66824b3b-90af-48ae-91f4-73f35fb89cd2" providerId="ADAL" clId="{57C038DE-2852-41A0-9B14-7F31C696B0CE}" dt="2022-11-24T13:17:45.741" v="2096" actId="478"/>
          <ac:picMkLst>
            <pc:docMk/>
            <pc:sldMk cId="2506815829" sldId="306"/>
            <ac:picMk id="6" creationId="{E6F20ED7-3D2B-E3F5-DD1D-3C1F3D11C5AE}"/>
          </ac:picMkLst>
        </pc:picChg>
      </pc:sldChg>
      <pc:sldChg chg="addSp delSp modSp add mod ord">
        <pc:chgData name="JAYDEN YAP JEAN HNG" userId="66824b3b-90af-48ae-91f4-73f35fb89cd2" providerId="ADAL" clId="{57C038DE-2852-41A0-9B14-7F31C696B0CE}" dt="2022-11-25T12:27:28.896" v="3370" actId="478"/>
        <pc:sldMkLst>
          <pc:docMk/>
          <pc:sldMk cId="2288264890" sldId="307"/>
        </pc:sldMkLst>
        <pc:picChg chg="add mod">
          <ac:chgData name="JAYDEN YAP JEAN HNG" userId="66824b3b-90af-48ae-91f4-73f35fb89cd2" providerId="ADAL" clId="{57C038DE-2852-41A0-9B14-7F31C696B0CE}" dt="2022-11-24T13:19:10.757" v="2231" actId="1076"/>
          <ac:picMkLst>
            <pc:docMk/>
            <pc:sldMk cId="2288264890" sldId="307"/>
            <ac:picMk id="5" creationId="{58156CCD-E02A-4185-9D3B-284EEC1C5987}"/>
          </ac:picMkLst>
        </pc:picChg>
        <pc:picChg chg="mod">
          <ac:chgData name="JAYDEN YAP JEAN HNG" userId="66824b3b-90af-48ae-91f4-73f35fb89cd2" providerId="ADAL" clId="{57C038DE-2852-41A0-9B14-7F31C696B0CE}" dt="2022-11-24T13:19:49.084" v="2237" actId="1076"/>
          <ac:picMkLst>
            <pc:docMk/>
            <pc:sldMk cId="2288264890" sldId="307"/>
            <ac:picMk id="6" creationId="{E6F20ED7-3D2B-E3F5-DD1D-3C1F3D11C5AE}"/>
          </ac:picMkLst>
        </pc:picChg>
        <pc:picChg chg="add del">
          <ac:chgData name="JAYDEN YAP JEAN HNG" userId="66824b3b-90af-48ae-91f4-73f35fb89cd2" providerId="ADAL" clId="{57C038DE-2852-41A0-9B14-7F31C696B0CE}" dt="2022-11-25T12:27:28.896" v="3370" actId="478"/>
          <ac:picMkLst>
            <pc:docMk/>
            <pc:sldMk cId="2288264890" sldId="307"/>
            <ac:picMk id="7" creationId="{5BAFC5CD-95AB-C23A-4763-49F54365BFC9}"/>
          </ac:picMkLst>
        </pc:picChg>
      </pc:sldChg>
      <pc:sldChg chg="addSp delSp modSp add mod setBg setClrOvrMap">
        <pc:chgData name="JAYDEN YAP JEAN HNG" userId="66824b3b-90af-48ae-91f4-73f35fb89cd2" providerId="ADAL" clId="{57C038DE-2852-41A0-9B14-7F31C696B0CE}" dt="2022-11-24T13:23:16.825" v="2355" actId="20577"/>
        <pc:sldMkLst>
          <pc:docMk/>
          <pc:sldMk cId="2726142557" sldId="308"/>
        </pc:sldMkLst>
        <pc:spChg chg="mod">
          <ac:chgData name="JAYDEN YAP JEAN HNG" userId="66824b3b-90af-48ae-91f4-73f35fb89cd2" providerId="ADAL" clId="{57C038DE-2852-41A0-9B14-7F31C696B0CE}" dt="2022-11-24T13:22:15.952" v="2330" actId="255"/>
          <ac:spMkLst>
            <pc:docMk/>
            <pc:sldMk cId="2726142557" sldId="308"/>
            <ac:spMk id="2" creationId="{00B77490-502F-50B4-811C-3781383204B9}"/>
          </ac:spMkLst>
        </pc:spChg>
        <pc:spChg chg="mod ord">
          <ac:chgData name="JAYDEN YAP JEAN HNG" userId="66824b3b-90af-48ae-91f4-73f35fb89cd2" providerId="ADAL" clId="{57C038DE-2852-41A0-9B14-7F31C696B0CE}" dt="2022-11-24T13:23:16.825" v="2355" actId="20577"/>
          <ac:spMkLst>
            <pc:docMk/>
            <pc:sldMk cId="2726142557" sldId="308"/>
            <ac:spMk id="3" creationId="{0B64CAC2-ED63-25F2-4A70-A742E2601C5E}"/>
          </ac:spMkLst>
        </pc:spChg>
        <pc:spChg chg="add del mod">
          <ac:chgData name="JAYDEN YAP JEAN HNG" userId="66824b3b-90af-48ae-91f4-73f35fb89cd2" providerId="ADAL" clId="{57C038DE-2852-41A0-9B14-7F31C696B0CE}" dt="2022-11-24T13:20:47.317" v="2269" actId="478"/>
          <ac:spMkLst>
            <pc:docMk/>
            <pc:sldMk cId="2726142557" sldId="308"/>
            <ac:spMk id="10" creationId="{167C7697-FB2D-69A7-63F7-7F3FA6D15267}"/>
          </ac:spMkLst>
        </pc:spChg>
        <pc:spChg chg="add mod">
          <ac:chgData name="JAYDEN YAP JEAN HNG" userId="66824b3b-90af-48ae-91f4-73f35fb89cd2" providerId="ADAL" clId="{57C038DE-2852-41A0-9B14-7F31C696B0CE}" dt="2022-11-24T13:22:05.885" v="2327" actId="1076"/>
          <ac:spMkLst>
            <pc:docMk/>
            <pc:sldMk cId="2726142557" sldId="308"/>
            <ac:spMk id="11" creationId="{1652B863-2E39-86C7-FED8-E8FB06CC9216}"/>
          </ac:spMkLst>
        </pc:spChg>
        <pc:spChg chg="add mod">
          <ac:chgData name="JAYDEN YAP JEAN HNG" userId="66824b3b-90af-48ae-91f4-73f35fb89cd2" providerId="ADAL" clId="{57C038DE-2852-41A0-9B14-7F31C696B0CE}" dt="2022-11-24T13:21:55.220" v="2324" actId="1076"/>
          <ac:spMkLst>
            <pc:docMk/>
            <pc:sldMk cId="2726142557" sldId="308"/>
            <ac:spMk id="12" creationId="{38F16FE7-623F-8C68-F47E-32D080BF972C}"/>
          </ac:spMkLst>
        </pc:spChg>
        <pc:spChg chg="add del">
          <ac:chgData name="JAYDEN YAP JEAN HNG" userId="66824b3b-90af-48ae-91f4-73f35fb89cd2" providerId="ADAL" clId="{57C038DE-2852-41A0-9B14-7F31C696B0CE}" dt="2022-11-24T13:21:07.003" v="2271" actId="26606"/>
          <ac:spMkLst>
            <pc:docMk/>
            <pc:sldMk cId="2726142557" sldId="308"/>
            <ac:spMk id="14" creationId="{2032B1E8-BC40-4380-97A6-14C0320AE1C0}"/>
          </ac:spMkLst>
        </pc:spChg>
        <pc:spChg chg="add del">
          <ac:chgData name="JAYDEN YAP JEAN HNG" userId="66824b3b-90af-48ae-91f4-73f35fb89cd2" providerId="ADAL" clId="{57C038DE-2852-41A0-9B14-7F31C696B0CE}" dt="2022-11-24T13:21:07.003" v="2271" actId="26606"/>
          <ac:spMkLst>
            <pc:docMk/>
            <pc:sldMk cId="2726142557" sldId="308"/>
            <ac:spMk id="16" creationId="{82BEABD9-E1ED-49C7-8734-5494C88EE5A7}"/>
          </ac:spMkLst>
        </pc:spChg>
        <pc:spChg chg="add">
          <ac:chgData name="JAYDEN YAP JEAN HNG" userId="66824b3b-90af-48ae-91f4-73f35fb89cd2" providerId="ADAL" clId="{57C038DE-2852-41A0-9B14-7F31C696B0CE}" dt="2022-11-24T13:21:07.006" v="2272" actId="26606"/>
          <ac:spMkLst>
            <pc:docMk/>
            <pc:sldMk cId="2726142557" sldId="308"/>
            <ac:spMk id="20" creationId="{2CB962CF-61A3-4EF9-94F6-7C59B0329524}"/>
          </ac:spMkLst>
        </pc:spChg>
        <pc:picChg chg="del">
          <ac:chgData name="JAYDEN YAP JEAN HNG" userId="66824b3b-90af-48ae-91f4-73f35fb89cd2" providerId="ADAL" clId="{57C038DE-2852-41A0-9B14-7F31C696B0CE}" dt="2022-11-24T13:19:57.459" v="2248" actId="478"/>
          <ac:picMkLst>
            <pc:docMk/>
            <pc:sldMk cId="2726142557" sldId="308"/>
            <ac:picMk id="5" creationId="{58156CCD-E02A-4185-9D3B-284EEC1C5987}"/>
          </ac:picMkLst>
        </pc:picChg>
        <pc:picChg chg="del">
          <ac:chgData name="JAYDEN YAP JEAN HNG" userId="66824b3b-90af-48ae-91f4-73f35fb89cd2" providerId="ADAL" clId="{57C038DE-2852-41A0-9B14-7F31C696B0CE}" dt="2022-11-24T13:19:57.118" v="2247" actId="478"/>
          <ac:picMkLst>
            <pc:docMk/>
            <pc:sldMk cId="2726142557" sldId="308"/>
            <ac:picMk id="6" creationId="{E6F20ED7-3D2B-E3F5-DD1D-3C1F3D11C5AE}"/>
          </ac:picMkLst>
        </pc:picChg>
        <pc:picChg chg="add mod">
          <ac:chgData name="JAYDEN YAP JEAN HNG" userId="66824b3b-90af-48ae-91f4-73f35fb89cd2" providerId="ADAL" clId="{57C038DE-2852-41A0-9B14-7F31C696B0CE}" dt="2022-11-24T13:21:53.282" v="2323" actId="1076"/>
          <ac:picMkLst>
            <pc:docMk/>
            <pc:sldMk cId="2726142557" sldId="308"/>
            <ac:picMk id="7" creationId="{1812A40C-7307-C66B-6ABF-ADEBDF33219B}"/>
          </ac:picMkLst>
        </pc:picChg>
        <pc:picChg chg="add mod">
          <ac:chgData name="JAYDEN YAP JEAN HNG" userId="66824b3b-90af-48ae-91f4-73f35fb89cd2" providerId="ADAL" clId="{57C038DE-2852-41A0-9B14-7F31C696B0CE}" dt="2022-11-24T13:21:19.980" v="2276" actId="14100"/>
          <ac:picMkLst>
            <pc:docMk/>
            <pc:sldMk cId="2726142557" sldId="308"/>
            <ac:picMk id="9" creationId="{66E1E53E-16A9-CCDB-E790-A5B0DFBBB112}"/>
          </ac:picMkLst>
        </pc:picChg>
        <pc:cxnChg chg="add del">
          <ac:chgData name="JAYDEN YAP JEAN HNG" userId="66824b3b-90af-48ae-91f4-73f35fb89cd2" providerId="ADAL" clId="{57C038DE-2852-41A0-9B14-7F31C696B0CE}" dt="2022-11-24T13:21:07.003" v="2271" actId="26606"/>
          <ac:cxnSpMkLst>
            <pc:docMk/>
            <pc:sldMk cId="2726142557" sldId="308"/>
            <ac:cxnSpMk id="18" creationId="{17341211-05E5-4FDD-98B1-F551CD0EAE1C}"/>
          </ac:cxnSpMkLst>
        </pc:cxnChg>
      </pc:sldChg>
      <pc:sldChg chg="addSp delSp modSp add mod setBg">
        <pc:chgData name="JAYDEN YAP JEAN HNG" userId="66824b3b-90af-48ae-91f4-73f35fb89cd2" providerId="ADAL" clId="{57C038DE-2852-41A0-9B14-7F31C696B0CE}" dt="2022-11-24T13:29:21.183" v="3048" actId="1076"/>
        <pc:sldMkLst>
          <pc:docMk/>
          <pc:sldMk cId="4030738401" sldId="309"/>
        </pc:sldMkLst>
        <pc:spChg chg="mod">
          <ac:chgData name="JAYDEN YAP JEAN HNG" userId="66824b3b-90af-48ae-91f4-73f35fb89cd2" providerId="ADAL" clId="{57C038DE-2852-41A0-9B14-7F31C696B0CE}" dt="2022-11-24T13:25:32.704" v="2420" actId="255"/>
          <ac:spMkLst>
            <pc:docMk/>
            <pc:sldMk cId="4030738401" sldId="309"/>
            <ac:spMk id="2" creationId="{00B77490-502F-50B4-811C-3781383204B9}"/>
          </ac:spMkLst>
        </pc:spChg>
        <pc:spChg chg="mod">
          <ac:chgData name="JAYDEN YAP JEAN HNG" userId="66824b3b-90af-48ae-91f4-73f35fb89cd2" providerId="ADAL" clId="{57C038DE-2852-41A0-9B14-7F31C696B0CE}" dt="2022-11-24T13:25:20.909" v="2414" actId="26606"/>
          <ac:spMkLst>
            <pc:docMk/>
            <pc:sldMk cId="4030738401" sldId="309"/>
            <ac:spMk id="3" creationId="{0B64CAC2-ED63-25F2-4A70-A742E2601C5E}"/>
          </ac:spMkLst>
        </pc:spChg>
        <pc:spChg chg="add mod">
          <ac:chgData name="JAYDEN YAP JEAN HNG" userId="66824b3b-90af-48ae-91f4-73f35fb89cd2" providerId="ADAL" clId="{57C038DE-2852-41A0-9B14-7F31C696B0CE}" dt="2022-11-24T13:26:52.378" v="2474" actId="20577"/>
          <ac:spMkLst>
            <pc:docMk/>
            <pc:sldMk cId="4030738401" sldId="309"/>
            <ac:spMk id="8" creationId="{8826F3F7-633A-8B52-CE35-406806ED8B93}"/>
          </ac:spMkLst>
        </pc:spChg>
        <pc:spChg chg="add mod">
          <ac:chgData name="JAYDEN YAP JEAN HNG" userId="66824b3b-90af-48ae-91f4-73f35fb89cd2" providerId="ADAL" clId="{57C038DE-2852-41A0-9B14-7F31C696B0CE}" dt="2022-11-24T13:26:55.088" v="2479" actId="20577"/>
          <ac:spMkLst>
            <pc:docMk/>
            <pc:sldMk cId="4030738401" sldId="309"/>
            <ac:spMk id="9" creationId="{AA0FB7E2-4D7D-112E-A9BA-B695689C16AA}"/>
          </ac:spMkLst>
        </pc:spChg>
        <pc:spChg chg="add mod">
          <ac:chgData name="JAYDEN YAP JEAN HNG" userId="66824b3b-90af-48ae-91f4-73f35fb89cd2" providerId="ADAL" clId="{57C038DE-2852-41A0-9B14-7F31C696B0CE}" dt="2022-11-24T13:29:21.183" v="3048" actId="1076"/>
          <ac:spMkLst>
            <pc:docMk/>
            <pc:sldMk cId="4030738401" sldId="309"/>
            <ac:spMk id="10" creationId="{C13CA960-945F-83DF-5641-B3EBD6AC658F}"/>
          </ac:spMkLst>
        </pc:spChg>
        <pc:spChg chg="add">
          <ac:chgData name="JAYDEN YAP JEAN HNG" userId="66824b3b-90af-48ae-91f4-73f35fb89cd2" providerId="ADAL" clId="{57C038DE-2852-41A0-9B14-7F31C696B0CE}" dt="2022-11-24T13:25:20.909" v="2414" actId="26606"/>
          <ac:spMkLst>
            <pc:docMk/>
            <pc:sldMk cId="4030738401" sldId="309"/>
            <ac:spMk id="12" creationId="{8761DDFE-071F-4200-B0AA-394476C2D2D6}"/>
          </ac:spMkLst>
        </pc:spChg>
        <pc:picChg chg="del">
          <ac:chgData name="JAYDEN YAP JEAN HNG" userId="66824b3b-90af-48ae-91f4-73f35fb89cd2" providerId="ADAL" clId="{57C038DE-2852-41A0-9B14-7F31C696B0CE}" dt="2022-11-24T13:24:54.866" v="2387" actId="478"/>
          <ac:picMkLst>
            <pc:docMk/>
            <pc:sldMk cId="4030738401" sldId="309"/>
            <ac:picMk id="5" creationId="{7DC5926B-F0DE-8837-210D-8B2E774526A9}"/>
          </ac:picMkLst>
        </pc:picChg>
        <pc:picChg chg="add mod ord">
          <ac:chgData name="JAYDEN YAP JEAN HNG" userId="66824b3b-90af-48ae-91f4-73f35fb89cd2" providerId="ADAL" clId="{57C038DE-2852-41A0-9B14-7F31C696B0CE}" dt="2022-11-24T13:26:27.483" v="2454" actId="1076"/>
          <ac:picMkLst>
            <pc:docMk/>
            <pc:sldMk cId="4030738401" sldId="309"/>
            <ac:picMk id="6" creationId="{7EA4FF78-3992-24B1-5FBF-655B466E7A92}"/>
          </ac:picMkLst>
        </pc:picChg>
        <pc:picChg chg="add mod">
          <ac:chgData name="JAYDEN YAP JEAN HNG" userId="66824b3b-90af-48ae-91f4-73f35fb89cd2" providerId="ADAL" clId="{57C038DE-2852-41A0-9B14-7F31C696B0CE}" dt="2022-11-24T13:26:06.424" v="2448" actId="14100"/>
          <ac:picMkLst>
            <pc:docMk/>
            <pc:sldMk cId="4030738401" sldId="309"/>
            <ac:picMk id="7" creationId="{704DFD5A-39BF-DF08-A3DD-1645190B5EF6}"/>
          </ac:picMkLst>
        </pc:picChg>
      </pc:sldChg>
      <pc:sldChg chg="add del">
        <pc:chgData name="JAYDEN YAP JEAN HNG" userId="66824b3b-90af-48ae-91f4-73f35fb89cd2" providerId="ADAL" clId="{57C038DE-2852-41A0-9B14-7F31C696B0CE}" dt="2022-11-24T13:24:52.011" v="2385" actId="47"/>
        <pc:sldMkLst>
          <pc:docMk/>
          <pc:sldMk cId="823487999" sldId="310"/>
        </pc:sldMkLst>
      </pc:sldChg>
      <pc:sldChg chg="addSp delSp modSp add mod setBg delDesignElem">
        <pc:chgData name="JAYDEN YAP JEAN HNG" userId="66824b3b-90af-48ae-91f4-73f35fb89cd2" providerId="ADAL" clId="{57C038DE-2852-41A0-9B14-7F31C696B0CE}" dt="2022-11-24T13:32:38.244" v="3351" actId="113"/>
        <pc:sldMkLst>
          <pc:docMk/>
          <pc:sldMk cId="1275276966" sldId="310"/>
        </pc:sldMkLst>
        <pc:spChg chg="mod">
          <ac:chgData name="JAYDEN YAP JEAN HNG" userId="66824b3b-90af-48ae-91f4-73f35fb89cd2" providerId="ADAL" clId="{57C038DE-2852-41A0-9B14-7F31C696B0CE}" dt="2022-11-24T13:31:46.473" v="3339" actId="1076"/>
          <ac:spMkLst>
            <pc:docMk/>
            <pc:sldMk cId="1275276966" sldId="310"/>
            <ac:spMk id="2" creationId="{00B77490-502F-50B4-811C-3781383204B9}"/>
          </ac:spMkLst>
        </pc:spChg>
        <pc:spChg chg="del">
          <ac:chgData name="JAYDEN YAP JEAN HNG" userId="66824b3b-90af-48ae-91f4-73f35fb89cd2" providerId="ADAL" clId="{57C038DE-2852-41A0-9B14-7F31C696B0CE}" dt="2022-11-24T13:31:03.662" v="3336" actId="478"/>
          <ac:spMkLst>
            <pc:docMk/>
            <pc:sldMk cId="1275276966" sldId="310"/>
            <ac:spMk id="8" creationId="{8826F3F7-633A-8B52-CE35-406806ED8B93}"/>
          </ac:spMkLst>
        </pc:spChg>
        <pc:spChg chg="del">
          <ac:chgData name="JAYDEN YAP JEAN HNG" userId="66824b3b-90af-48ae-91f4-73f35fb89cd2" providerId="ADAL" clId="{57C038DE-2852-41A0-9B14-7F31C696B0CE}" dt="2022-11-24T13:31:04.810" v="3338" actId="478"/>
          <ac:spMkLst>
            <pc:docMk/>
            <pc:sldMk cId="1275276966" sldId="310"/>
            <ac:spMk id="9" creationId="{AA0FB7E2-4D7D-112E-A9BA-B695689C16AA}"/>
          </ac:spMkLst>
        </pc:spChg>
        <pc:spChg chg="mod">
          <ac:chgData name="JAYDEN YAP JEAN HNG" userId="66824b3b-90af-48ae-91f4-73f35fb89cd2" providerId="ADAL" clId="{57C038DE-2852-41A0-9B14-7F31C696B0CE}" dt="2022-11-24T13:32:38.244" v="3351" actId="113"/>
          <ac:spMkLst>
            <pc:docMk/>
            <pc:sldMk cId="1275276966" sldId="310"/>
            <ac:spMk id="10" creationId="{C13CA960-945F-83DF-5641-B3EBD6AC658F}"/>
          </ac:spMkLst>
        </pc:spChg>
        <pc:spChg chg="del">
          <ac:chgData name="JAYDEN YAP JEAN HNG" userId="66824b3b-90af-48ae-91f4-73f35fb89cd2" providerId="ADAL" clId="{57C038DE-2852-41A0-9B14-7F31C696B0CE}" dt="2022-11-24T13:29:24.809" v="3050"/>
          <ac:spMkLst>
            <pc:docMk/>
            <pc:sldMk cId="1275276966" sldId="310"/>
            <ac:spMk id="12" creationId="{8761DDFE-071F-4200-B0AA-394476C2D2D6}"/>
          </ac:spMkLst>
        </pc:spChg>
        <pc:picChg chg="del">
          <ac:chgData name="JAYDEN YAP JEAN HNG" userId="66824b3b-90af-48ae-91f4-73f35fb89cd2" providerId="ADAL" clId="{57C038DE-2852-41A0-9B14-7F31C696B0CE}" dt="2022-11-24T13:31:04.067" v="3337" actId="478"/>
          <ac:picMkLst>
            <pc:docMk/>
            <pc:sldMk cId="1275276966" sldId="310"/>
            <ac:picMk id="6" creationId="{7EA4FF78-3992-24B1-5FBF-655B466E7A92}"/>
          </ac:picMkLst>
        </pc:picChg>
        <pc:picChg chg="del">
          <ac:chgData name="JAYDEN YAP JEAN HNG" userId="66824b3b-90af-48ae-91f4-73f35fb89cd2" providerId="ADAL" clId="{57C038DE-2852-41A0-9B14-7F31C696B0CE}" dt="2022-11-24T13:31:02.535" v="3335" actId="478"/>
          <ac:picMkLst>
            <pc:docMk/>
            <pc:sldMk cId="1275276966" sldId="310"/>
            <ac:picMk id="7" creationId="{704DFD5A-39BF-DF08-A3DD-1645190B5EF6}"/>
          </ac:picMkLst>
        </pc:picChg>
        <pc:picChg chg="add del mod">
          <ac:chgData name="JAYDEN YAP JEAN HNG" userId="66824b3b-90af-48ae-91f4-73f35fb89cd2" providerId="ADAL" clId="{57C038DE-2852-41A0-9B14-7F31C696B0CE}" dt="2022-11-24T13:32:30.654" v="3346" actId="478"/>
          <ac:picMkLst>
            <pc:docMk/>
            <pc:sldMk cId="1275276966" sldId="310"/>
            <ac:picMk id="1026" creationId="{CEC7532E-CFF9-3F82-D27E-285E0BAF1453}"/>
          </ac:picMkLst>
        </pc:picChg>
        <pc:picChg chg="add del mod">
          <ac:chgData name="JAYDEN YAP JEAN HNG" userId="66824b3b-90af-48ae-91f4-73f35fb89cd2" providerId="ADAL" clId="{57C038DE-2852-41A0-9B14-7F31C696B0CE}" dt="2022-11-24T13:32:34.837" v="3349" actId="1076"/>
          <ac:picMkLst>
            <pc:docMk/>
            <pc:sldMk cId="1275276966" sldId="310"/>
            <ac:picMk id="1028" creationId="{7545DA42-855F-D109-B141-F7C4CCB0F18C}"/>
          </ac:picMkLst>
        </pc:picChg>
      </pc:sldChg>
    </pc:docChg>
  </pc:docChgLst>
  <pc:docChgLst>
    <pc:chgData name="JAYDEN YAP JEAN HNG" userId="66824b3b-90af-48ae-91f4-73f35fb89cd2" providerId="ADAL" clId="{12958072-765A-40B2-8119-7CB3DCFFE898}"/>
    <pc:docChg chg="undo custSel delSld modSld sldOrd">
      <pc:chgData name="JAYDEN YAP JEAN HNG" userId="66824b3b-90af-48ae-91f4-73f35fb89cd2" providerId="ADAL" clId="{12958072-765A-40B2-8119-7CB3DCFFE898}" dt="2022-11-25T04:56:05.081" v="1065" actId="1076"/>
      <pc:docMkLst>
        <pc:docMk/>
      </pc:docMkLst>
      <pc:sldChg chg="modSp">
        <pc:chgData name="JAYDEN YAP JEAN HNG" userId="66824b3b-90af-48ae-91f4-73f35fb89cd2" providerId="ADAL" clId="{12958072-765A-40B2-8119-7CB3DCFFE898}" dt="2022-11-25T04:27:31.611" v="110"/>
        <pc:sldMkLst>
          <pc:docMk/>
          <pc:sldMk cId="109857222" sldId="256"/>
        </pc:sldMkLst>
        <pc:spChg chg="mod">
          <ac:chgData name="JAYDEN YAP JEAN HNG" userId="66824b3b-90af-48ae-91f4-73f35fb89cd2" providerId="ADAL" clId="{12958072-765A-40B2-8119-7CB3DCFFE898}" dt="2022-11-25T04:27:31.611" v="11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YDEN YAP JEAN HNG" userId="66824b3b-90af-48ae-91f4-73f35fb89cd2" providerId="ADAL" clId="{12958072-765A-40B2-8119-7CB3DCFFE898}" dt="2022-11-25T04:27:31.611" v="110"/>
          <ac:spMkLst>
            <pc:docMk/>
            <pc:sldMk cId="109857222" sldId="256"/>
            <ac:spMk id="3" creationId="{00000000-0000-0000-0000-000000000000}"/>
          </ac:spMkLst>
        </pc:spChg>
      </pc:sldChg>
      <pc:sldChg chg="modSp mod">
        <pc:chgData name="JAYDEN YAP JEAN HNG" userId="66824b3b-90af-48ae-91f4-73f35fb89cd2" providerId="ADAL" clId="{12958072-765A-40B2-8119-7CB3DCFFE898}" dt="2022-11-25T04:27:32.105" v="111" actId="27636"/>
        <pc:sldMkLst>
          <pc:docMk/>
          <pc:sldMk cId="2617601579" sldId="257"/>
        </pc:sldMkLst>
        <pc:spChg chg="mod">
          <ac:chgData name="JAYDEN YAP JEAN HNG" userId="66824b3b-90af-48ae-91f4-73f35fb89cd2" providerId="ADAL" clId="{12958072-765A-40B2-8119-7CB3DCFFE898}" dt="2022-11-25T04:27:31.611" v="110"/>
          <ac:spMkLst>
            <pc:docMk/>
            <pc:sldMk cId="2617601579" sldId="257"/>
            <ac:spMk id="2" creationId="{B0FF9295-DACC-F93F-3B61-4B0701AFD53A}"/>
          </ac:spMkLst>
        </pc:spChg>
        <pc:spChg chg="mod">
          <ac:chgData name="JAYDEN YAP JEAN HNG" userId="66824b3b-90af-48ae-91f4-73f35fb89cd2" providerId="ADAL" clId="{12958072-765A-40B2-8119-7CB3DCFFE898}" dt="2022-11-25T04:27:32.105" v="111" actId="27636"/>
          <ac:spMkLst>
            <pc:docMk/>
            <pc:sldMk cId="2617601579" sldId="257"/>
            <ac:spMk id="3" creationId="{000EA6EC-A926-55A4-606A-DEA2CFC79317}"/>
          </ac:spMkLst>
        </pc:spChg>
      </pc:sldChg>
      <pc:sldChg chg="del">
        <pc:chgData name="JAYDEN YAP JEAN HNG" userId="66824b3b-90af-48ae-91f4-73f35fb89cd2" providerId="ADAL" clId="{12958072-765A-40B2-8119-7CB3DCFFE898}" dt="2022-11-25T04:22:01.133" v="48" actId="47"/>
        <pc:sldMkLst>
          <pc:docMk/>
          <pc:sldMk cId="917896423" sldId="264"/>
        </pc:sldMkLst>
      </pc:sldChg>
      <pc:sldChg chg="del">
        <pc:chgData name="JAYDEN YAP JEAN HNG" userId="66824b3b-90af-48ae-91f4-73f35fb89cd2" providerId="ADAL" clId="{12958072-765A-40B2-8119-7CB3DCFFE898}" dt="2022-11-25T04:25:57.095" v="67" actId="47"/>
        <pc:sldMkLst>
          <pc:docMk/>
          <pc:sldMk cId="1084078711" sldId="265"/>
        </pc:sldMkLst>
      </pc:sldChg>
      <pc:sldChg chg="modSp">
        <pc:chgData name="JAYDEN YAP JEAN HNG" userId="66824b3b-90af-48ae-91f4-73f35fb89cd2" providerId="ADAL" clId="{12958072-765A-40B2-8119-7CB3DCFFE898}" dt="2022-11-25T04:27:31.611" v="110"/>
        <pc:sldMkLst>
          <pc:docMk/>
          <pc:sldMk cId="3093995564" sldId="280"/>
        </pc:sldMkLst>
        <pc:spChg chg="mod">
          <ac:chgData name="JAYDEN YAP JEAN HNG" userId="66824b3b-90af-48ae-91f4-73f35fb89cd2" providerId="ADAL" clId="{12958072-765A-40B2-8119-7CB3DCFFE898}" dt="2022-11-25T04:27:31.611" v="110"/>
          <ac:spMkLst>
            <pc:docMk/>
            <pc:sldMk cId="3093995564" sldId="280"/>
            <ac:spMk id="2" creationId="{878A8B4D-1843-9EB2-4920-8B8CD182AABD}"/>
          </ac:spMkLst>
        </pc:spChg>
      </pc:sldChg>
      <pc:sldChg chg="modSp del mod">
        <pc:chgData name="JAYDEN YAP JEAN HNG" userId="66824b3b-90af-48ae-91f4-73f35fb89cd2" providerId="ADAL" clId="{12958072-765A-40B2-8119-7CB3DCFFE898}" dt="2022-11-25T04:27:52.824" v="121" actId="47"/>
        <pc:sldMkLst>
          <pc:docMk/>
          <pc:sldMk cId="582143917" sldId="281"/>
        </pc:sldMkLst>
        <pc:spChg chg="mod">
          <ac:chgData name="JAYDEN YAP JEAN HNG" userId="66824b3b-90af-48ae-91f4-73f35fb89cd2" providerId="ADAL" clId="{12958072-765A-40B2-8119-7CB3DCFFE898}" dt="2022-11-25T04:26:31.580" v="100" actId="21"/>
          <ac:spMkLst>
            <pc:docMk/>
            <pc:sldMk cId="582143917" sldId="281"/>
            <ac:spMk id="3" creationId="{5FF54F6A-179C-A4B5-9990-C75D440DD9DB}"/>
          </ac:spMkLst>
        </pc:spChg>
      </pc:sldChg>
      <pc:sldChg chg="del">
        <pc:chgData name="JAYDEN YAP JEAN HNG" userId="66824b3b-90af-48ae-91f4-73f35fb89cd2" providerId="ADAL" clId="{12958072-765A-40B2-8119-7CB3DCFFE898}" dt="2022-11-25T04:26:13.144" v="68" actId="47"/>
        <pc:sldMkLst>
          <pc:docMk/>
          <pc:sldMk cId="579401990" sldId="282"/>
        </pc:sldMkLst>
      </pc:sldChg>
      <pc:sldChg chg="del">
        <pc:chgData name="JAYDEN YAP JEAN HNG" userId="66824b3b-90af-48ae-91f4-73f35fb89cd2" providerId="ADAL" clId="{12958072-765A-40B2-8119-7CB3DCFFE898}" dt="2022-11-25T04:26:13.719" v="69" actId="47"/>
        <pc:sldMkLst>
          <pc:docMk/>
          <pc:sldMk cId="2049140933" sldId="283"/>
        </pc:sldMkLst>
      </pc:sldChg>
      <pc:sldChg chg="del">
        <pc:chgData name="JAYDEN YAP JEAN HNG" userId="66824b3b-90af-48ae-91f4-73f35fb89cd2" providerId="ADAL" clId="{12958072-765A-40B2-8119-7CB3DCFFE898}" dt="2022-11-25T04:26:14.184" v="70" actId="47"/>
        <pc:sldMkLst>
          <pc:docMk/>
          <pc:sldMk cId="84219443" sldId="284"/>
        </pc:sldMkLst>
      </pc:sldChg>
      <pc:sldChg chg="modSp mod modNotesTx">
        <pc:chgData name="JAYDEN YAP JEAN HNG" userId="66824b3b-90af-48ae-91f4-73f35fb89cd2" providerId="ADAL" clId="{12958072-765A-40B2-8119-7CB3DCFFE898}" dt="2022-11-25T04:47:43.859" v="816" actId="20577"/>
        <pc:sldMkLst>
          <pc:docMk/>
          <pc:sldMk cId="3110321842" sldId="285"/>
        </pc:sldMkLst>
        <pc:spChg chg="mod">
          <ac:chgData name="JAYDEN YAP JEAN HNG" userId="66824b3b-90af-48ae-91f4-73f35fb89cd2" providerId="ADAL" clId="{12958072-765A-40B2-8119-7CB3DCFFE898}" dt="2022-11-25T04:26:24.198" v="99" actId="20577"/>
          <ac:spMkLst>
            <pc:docMk/>
            <pc:sldMk cId="3110321842" sldId="285"/>
            <ac:spMk id="2" creationId="{85272723-0357-4AC2-9A67-F0BB43C0FD27}"/>
          </ac:spMkLst>
        </pc:spChg>
        <pc:spChg chg="mod">
          <ac:chgData name="JAYDEN YAP JEAN HNG" userId="66824b3b-90af-48ae-91f4-73f35fb89cd2" providerId="ADAL" clId="{12958072-765A-40B2-8119-7CB3DCFFE898}" dt="2022-11-25T04:44:31.202" v="734" actId="20577"/>
          <ac:spMkLst>
            <pc:docMk/>
            <pc:sldMk cId="3110321842" sldId="285"/>
            <ac:spMk id="3" creationId="{5FF54F6A-179C-A4B5-9990-C75D440DD9DB}"/>
          </ac:spMkLst>
        </pc:spChg>
        <pc:picChg chg="mod">
          <ac:chgData name="JAYDEN YAP JEAN HNG" userId="66824b3b-90af-48ae-91f4-73f35fb89cd2" providerId="ADAL" clId="{12958072-765A-40B2-8119-7CB3DCFFE898}" dt="2022-11-25T04:44:39.060" v="737" actId="1076"/>
          <ac:picMkLst>
            <pc:docMk/>
            <pc:sldMk cId="3110321842" sldId="285"/>
            <ac:picMk id="6" creationId="{B241D9CE-BBE0-4EFE-0F31-E8E92F733C2E}"/>
          </ac:picMkLst>
        </pc:picChg>
      </pc:sldChg>
      <pc:sldChg chg="modSp del">
        <pc:chgData name="JAYDEN YAP JEAN HNG" userId="66824b3b-90af-48ae-91f4-73f35fb89cd2" providerId="ADAL" clId="{12958072-765A-40B2-8119-7CB3DCFFE898}" dt="2022-11-25T04:28:06.516" v="123" actId="47"/>
        <pc:sldMkLst>
          <pc:docMk/>
          <pc:sldMk cId="963658000" sldId="286"/>
        </pc:sldMkLst>
        <pc:spChg chg="mod">
          <ac:chgData name="JAYDEN YAP JEAN HNG" userId="66824b3b-90af-48ae-91f4-73f35fb89cd2" providerId="ADAL" clId="{12958072-765A-40B2-8119-7CB3DCFFE898}" dt="2022-11-25T04:27:31.611" v="110"/>
          <ac:spMkLst>
            <pc:docMk/>
            <pc:sldMk cId="963658000" sldId="286"/>
            <ac:spMk id="2" creationId="{8A76BB6E-98E5-2700-764D-44199A5D38BF}"/>
          </ac:spMkLst>
        </pc:spChg>
      </pc:sldChg>
      <pc:sldChg chg="modSp del">
        <pc:chgData name="JAYDEN YAP JEAN HNG" userId="66824b3b-90af-48ae-91f4-73f35fb89cd2" providerId="ADAL" clId="{12958072-765A-40B2-8119-7CB3DCFFE898}" dt="2022-11-25T04:28:10.049" v="124" actId="47"/>
        <pc:sldMkLst>
          <pc:docMk/>
          <pc:sldMk cId="2171274742" sldId="287"/>
        </pc:sldMkLst>
        <pc:spChg chg="mod">
          <ac:chgData name="JAYDEN YAP JEAN HNG" userId="66824b3b-90af-48ae-91f4-73f35fb89cd2" providerId="ADAL" clId="{12958072-765A-40B2-8119-7CB3DCFFE898}" dt="2022-11-25T04:27:31.611" v="110"/>
          <ac:spMkLst>
            <pc:docMk/>
            <pc:sldMk cId="2171274742" sldId="287"/>
            <ac:spMk id="2" creationId="{90BD8C27-B101-A1D7-A0BD-26023C671BE7}"/>
          </ac:spMkLst>
        </pc:spChg>
        <pc:spChg chg="mod">
          <ac:chgData name="JAYDEN YAP JEAN HNG" userId="66824b3b-90af-48ae-91f4-73f35fb89cd2" providerId="ADAL" clId="{12958072-765A-40B2-8119-7CB3DCFFE898}" dt="2022-11-25T04:27:31.611" v="110"/>
          <ac:spMkLst>
            <pc:docMk/>
            <pc:sldMk cId="2171274742" sldId="287"/>
            <ac:spMk id="3" creationId="{381D2181-AA87-1473-FFF5-44C18D2FCBF5}"/>
          </ac:spMkLst>
        </pc:spChg>
      </pc:sldChg>
      <pc:sldChg chg="addSp delSp modSp mod modNotesTx">
        <pc:chgData name="JAYDEN YAP JEAN HNG" userId="66824b3b-90af-48ae-91f4-73f35fb89cd2" providerId="ADAL" clId="{12958072-765A-40B2-8119-7CB3DCFFE898}" dt="2022-11-25T04:46:49.816" v="802" actId="20577"/>
        <pc:sldMkLst>
          <pc:docMk/>
          <pc:sldMk cId="1515969108" sldId="288"/>
        </pc:sldMkLst>
        <pc:spChg chg="add del mod">
          <ac:chgData name="JAYDEN YAP JEAN HNG" userId="66824b3b-90af-48ae-91f4-73f35fb89cd2" providerId="ADAL" clId="{12958072-765A-40B2-8119-7CB3DCFFE898}" dt="2022-11-25T04:29:31.328" v="181"/>
          <ac:spMkLst>
            <pc:docMk/>
            <pc:sldMk cId="1515969108" sldId="288"/>
            <ac:spMk id="4" creationId="{4CABD36D-56B3-3ED9-9393-F7F6B22CBF8D}"/>
          </ac:spMkLst>
        </pc:spChg>
        <pc:spChg chg="mod">
          <ac:chgData name="JAYDEN YAP JEAN HNG" userId="66824b3b-90af-48ae-91f4-73f35fb89cd2" providerId="ADAL" clId="{12958072-765A-40B2-8119-7CB3DCFFE898}" dt="2022-11-25T04:36:24.576" v="466" actId="20577"/>
          <ac:spMkLst>
            <pc:docMk/>
            <pc:sldMk cId="1515969108" sldId="288"/>
            <ac:spMk id="8" creationId="{7CEE1F81-9352-C75B-00A5-562401CCC12D}"/>
          </ac:spMkLst>
        </pc:spChg>
        <pc:spChg chg="add mod">
          <ac:chgData name="JAYDEN YAP JEAN HNG" userId="66824b3b-90af-48ae-91f4-73f35fb89cd2" providerId="ADAL" clId="{12958072-765A-40B2-8119-7CB3DCFFE898}" dt="2022-11-25T04:35:47.265" v="439" actId="1076"/>
          <ac:spMkLst>
            <pc:docMk/>
            <pc:sldMk cId="1515969108" sldId="288"/>
            <ac:spMk id="9" creationId="{348E666C-79EE-C2B5-1F58-ED4C65ECF3FB}"/>
          </ac:spMkLst>
        </pc:spChg>
        <pc:spChg chg="add del mod">
          <ac:chgData name="JAYDEN YAP JEAN HNG" userId="66824b3b-90af-48ae-91f4-73f35fb89cd2" providerId="ADAL" clId="{12958072-765A-40B2-8119-7CB3DCFFE898}" dt="2022-11-25T04:32:26.644" v="260" actId="478"/>
          <ac:spMkLst>
            <pc:docMk/>
            <pc:sldMk cId="1515969108" sldId="288"/>
            <ac:spMk id="11" creationId="{EA9FFF88-2EBD-C370-BF87-41A20667CE3C}"/>
          </ac:spMkLst>
        </pc:spChg>
        <pc:spChg chg="add mod">
          <ac:chgData name="JAYDEN YAP JEAN HNG" userId="66824b3b-90af-48ae-91f4-73f35fb89cd2" providerId="ADAL" clId="{12958072-765A-40B2-8119-7CB3DCFFE898}" dt="2022-11-25T04:41:17.982" v="599" actId="20577"/>
          <ac:spMkLst>
            <pc:docMk/>
            <pc:sldMk cId="1515969108" sldId="288"/>
            <ac:spMk id="13" creationId="{AB6E3A2A-52F0-8E70-A55E-1316A791E7EE}"/>
          </ac:spMkLst>
        </pc:spChg>
        <pc:graphicFrameChg chg="add del mod">
          <ac:chgData name="JAYDEN YAP JEAN HNG" userId="66824b3b-90af-48ae-91f4-73f35fb89cd2" providerId="ADAL" clId="{12958072-765A-40B2-8119-7CB3DCFFE898}" dt="2022-11-25T04:29:31.328" v="181"/>
          <ac:graphicFrameMkLst>
            <pc:docMk/>
            <pc:sldMk cId="1515969108" sldId="288"/>
            <ac:graphicFrameMk id="3" creationId="{D978E3E0-8190-FD82-7FA6-A7D219226D75}"/>
          </ac:graphicFrameMkLst>
        </pc:graphicFrameChg>
        <pc:picChg chg="del">
          <ac:chgData name="JAYDEN YAP JEAN HNG" userId="66824b3b-90af-48ae-91f4-73f35fb89cd2" providerId="ADAL" clId="{12958072-765A-40B2-8119-7CB3DCFFE898}" dt="2022-11-25T04:32:18.204" v="257" actId="478"/>
          <ac:picMkLst>
            <pc:docMk/>
            <pc:sldMk cId="1515969108" sldId="288"/>
            <ac:picMk id="5" creationId="{4A2E6493-E89F-C23F-3F4B-45213EAD5A5A}"/>
          </ac:picMkLst>
        </pc:picChg>
        <pc:picChg chg="add mod">
          <ac:chgData name="JAYDEN YAP JEAN HNG" userId="66824b3b-90af-48ae-91f4-73f35fb89cd2" providerId="ADAL" clId="{12958072-765A-40B2-8119-7CB3DCFFE898}" dt="2022-11-25T04:35:40.758" v="438" actId="1076"/>
          <ac:picMkLst>
            <pc:docMk/>
            <pc:sldMk cId="1515969108" sldId="288"/>
            <ac:picMk id="6" creationId="{223643CB-1797-BC76-3C07-5A5CE4FD0F06}"/>
          </ac:picMkLst>
        </pc:picChg>
        <pc:picChg chg="del">
          <ac:chgData name="JAYDEN YAP JEAN HNG" userId="66824b3b-90af-48ae-91f4-73f35fb89cd2" providerId="ADAL" clId="{12958072-765A-40B2-8119-7CB3DCFFE898}" dt="2022-11-25T04:32:19.874" v="258" actId="478"/>
          <ac:picMkLst>
            <pc:docMk/>
            <pc:sldMk cId="1515969108" sldId="288"/>
            <ac:picMk id="7" creationId="{6FA7855A-2D41-45EC-2B34-9ACEBA80B3FD}"/>
          </ac:picMkLst>
        </pc:picChg>
        <pc:picChg chg="add mod">
          <ac:chgData name="JAYDEN YAP JEAN HNG" userId="66824b3b-90af-48ae-91f4-73f35fb89cd2" providerId="ADAL" clId="{12958072-765A-40B2-8119-7CB3DCFFE898}" dt="2022-11-25T04:36:12.616" v="451" actId="1076"/>
          <ac:picMkLst>
            <pc:docMk/>
            <pc:sldMk cId="1515969108" sldId="288"/>
            <ac:picMk id="12" creationId="{A2D39236-49A6-0AF8-205A-26720D345208}"/>
          </ac:picMkLst>
        </pc:picChg>
        <pc:picChg chg="add mod">
          <ac:chgData name="JAYDEN YAP JEAN HNG" userId="66824b3b-90af-48ae-91f4-73f35fb89cd2" providerId="ADAL" clId="{12958072-765A-40B2-8119-7CB3DCFFE898}" dt="2022-11-25T04:41:32.311" v="602" actId="14100"/>
          <ac:picMkLst>
            <pc:docMk/>
            <pc:sldMk cId="1515969108" sldId="288"/>
            <ac:picMk id="14" creationId="{34E43C05-83ED-89F2-F498-981CB1D4D3C3}"/>
          </ac:picMkLst>
        </pc:picChg>
        <pc:picChg chg="add mod">
          <ac:chgData name="JAYDEN YAP JEAN HNG" userId="66824b3b-90af-48ae-91f4-73f35fb89cd2" providerId="ADAL" clId="{12958072-765A-40B2-8119-7CB3DCFFE898}" dt="2022-11-25T04:41:22.502" v="600" actId="1076"/>
          <ac:picMkLst>
            <pc:docMk/>
            <pc:sldMk cId="1515969108" sldId="288"/>
            <ac:picMk id="15" creationId="{7D6ED781-2744-D48B-1E60-02466A9F9A55}"/>
          </ac:picMkLst>
        </pc:picChg>
        <pc:cxnChg chg="add mod">
          <ac:chgData name="JAYDEN YAP JEAN HNG" userId="66824b3b-90af-48ae-91f4-73f35fb89cd2" providerId="ADAL" clId="{12958072-765A-40B2-8119-7CB3DCFFE898}" dt="2022-11-25T04:40:52.010" v="593" actId="14100"/>
          <ac:cxnSpMkLst>
            <pc:docMk/>
            <pc:sldMk cId="1515969108" sldId="288"/>
            <ac:cxnSpMk id="17" creationId="{55CB4103-A6C6-38A2-9421-ECD934AABB31}"/>
          </ac:cxnSpMkLst>
        </pc:cxnChg>
      </pc:sldChg>
      <pc:sldChg chg="del">
        <pc:chgData name="JAYDEN YAP JEAN HNG" userId="66824b3b-90af-48ae-91f4-73f35fb89cd2" providerId="ADAL" clId="{12958072-765A-40B2-8119-7CB3DCFFE898}" dt="2022-11-25T04:28:02.220" v="122" actId="47"/>
        <pc:sldMkLst>
          <pc:docMk/>
          <pc:sldMk cId="3147644553" sldId="289"/>
        </pc:sldMkLst>
      </pc:sldChg>
      <pc:sldChg chg="modSp del">
        <pc:chgData name="JAYDEN YAP JEAN HNG" userId="66824b3b-90af-48ae-91f4-73f35fb89cd2" providerId="ADAL" clId="{12958072-765A-40B2-8119-7CB3DCFFE898}" dt="2022-11-25T04:31:46.602" v="247" actId="47"/>
        <pc:sldMkLst>
          <pc:docMk/>
          <pc:sldMk cId="2926699440" sldId="290"/>
        </pc:sldMkLst>
        <pc:spChg chg="mod">
          <ac:chgData name="JAYDEN YAP JEAN HNG" userId="66824b3b-90af-48ae-91f4-73f35fb89cd2" providerId="ADAL" clId="{12958072-765A-40B2-8119-7CB3DCFFE898}" dt="2022-11-25T04:27:31.611" v="110"/>
          <ac:spMkLst>
            <pc:docMk/>
            <pc:sldMk cId="2926699440" sldId="290"/>
            <ac:spMk id="2" creationId="{2C506C1C-8AEA-2B33-262D-B0B76F36F87E}"/>
          </ac:spMkLst>
        </pc:spChg>
        <pc:spChg chg="mod">
          <ac:chgData name="JAYDEN YAP JEAN HNG" userId="66824b3b-90af-48ae-91f4-73f35fb89cd2" providerId="ADAL" clId="{12958072-765A-40B2-8119-7CB3DCFFE898}" dt="2022-11-25T04:27:31.611" v="110"/>
          <ac:spMkLst>
            <pc:docMk/>
            <pc:sldMk cId="2926699440" sldId="290"/>
            <ac:spMk id="3" creationId="{285D7C65-DB5B-D064-7846-F71D977CF33C}"/>
          </ac:spMkLst>
        </pc:spChg>
      </pc:sldChg>
      <pc:sldChg chg="addSp delSp modSp del mod">
        <pc:chgData name="JAYDEN YAP JEAN HNG" userId="66824b3b-90af-48ae-91f4-73f35fb89cd2" providerId="ADAL" clId="{12958072-765A-40B2-8119-7CB3DCFFE898}" dt="2022-11-25T04:41:42.133" v="603" actId="47"/>
        <pc:sldMkLst>
          <pc:docMk/>
          <pc:sldMk cId="3421268934" sldId="291"/>
        </pc:sldMkLst>
        <pc:spChg chg="del mod">
          <ac:chgData name="JAYDEN YAP JEAN HNG" userId="66824b3b-90af-48ae-91f4-73f35fb89cd2" providerId="ADAL" clId="{12958072-765A-40B2-8119-7CB3DCFFE898}" dt="2022-11-25T04:32:02.987" v="251" actId="478"/>
          <ac:spMkLst>
            <pc:docMk/>
            <pc:sldMk cId="3421268934" sldId="291"/>
            <ac:spMk id="2" creationId="{FB086C03-9F48-1A78-68DB-782E906516E4}"/>
          </ac:spMkLst>
        </pc:spChg>
        <pc:spChg chg="del">
          <ac:chgData name="JAYDEN YAP JEAN HNG" userId="66824b3b-90af-48ae-91f4-73f35fb89cd2" providerId="ADAL" clId="{12958072-765A-40B2-8119-7CB3DCFFE898}" dt="2022-11-25T04:31:59.473" v="249" actId="478"/>
          <ac:spMkLst>
            <pc:docMk/>
            <pc:sldMk cId="3421268934" sldId="291"/>
            <ac:spMk id="3" creationId="{71E76398-C272-0C8D-D6B0-46AD7C051F46}"/>
          </ac:spMkLst>
        </pc:spChg>
        <pc:spChg chg="del">
          <ac:chgData name="JAYDEN YAP JEAN HNG" userId="66824b3b-90af-48ae-91f4-73f35fb89cd2" providerId="ADAL" clId="{12958072-765A-40B2-8119-7CB3DCFFE898}" dt="2022-11-25T04:32:08.280" v="253" actId="21"/>
          <ac:spMkLst>
            <pc:docMk/>
            <pc:sldMk cId="3421268934" sldId="291"/>
            <ac:spMk id="6" creationId="{A756F4D3-B3E3-0CF3-070E-31333AAC4E06}"/>
          </ac:spMkLst>
        </pc:spChg>
        <pc:spChg chg="add del mod">
          <ac:chgData name="JAYDEN YAP JEAN HNG" userId="66824b3b-90af-48ae-91f4-73f35fb89cd2" providerId="ADAL" clId="{12958072-765A-40B2-8119-7CB3DCFFE898}" dt="2022-11-25T04:32:01.742" v="250" actId="478"/>
          <ac:spMkLst>
            <pc:docMk/>
            <pc:sldMk cId="3421268934" sldId="291"/>
            <ac:spMk id="7" creationId="{8C13C749-4044-C92F-2E7D-21E57B2D9DFE}"/>
          </ac:spMkLst>
        </pc:spChg>
        <pc:spChg chg="add del mod">
          <ac:chgData name="JAYDEN YAP JEAN HNG" userId="66824b3b-90af-48ae-91f4-73f35fb89cd2" providerId="ADAL" clId="{12958072-765A-40B2-8119-7CB3DCFFE898}" dt="2022-11-25T04:32:05.205" v="252" actId="478"/>
          <ac:spMkLst>
            <pc:docMk/>
            <pc:sldMk cId="3421268934" sldId="291"/>
            <ac:spMk id="9" creationId="{ADD75718-BBF2-8732-C133-8D39BC75426E}"/>
          </ac:spMkLst>
        </pc:spChg>
        <pc:picChg chg="del">
          <ac:chgData name="JAYDEN YAP JEAN HNG" userId="66824b3b-90af-48ae-91f4-73f35fb89cd2" providerId="ADAL" clId="{12958072-765A-40B2-8119-7CB3DCFFE898}" dt="2022-11-25T04:32:08.280" v="253" actId="21"/>
          <ac:picMkLst>
            <pc:docMk/>
            <pc:sldMk cId="3421268934" sldId="291"/>
            <ac:picMk id="5" creationId="{19B95630-98CE-E438-0E6A-6BF24D96316A}"/>
          </ac:picMkLst>
        </pc:picChg>
      </pc:sldChg>
      <pc:sldChg chg="del">
        <pc:chgData name="JAYDEN YAP JEAN HNG" userId="66824b3b-90af-48ae-91f4-73f35fb89cd2" providerId="ADAL" clId="{12958072-765A-40B2-8119-7CB3DCFFE898}" dt="2022-11-25T04:41:43.611" v="604" actId="47"/>
        <pc:sldMkLst>
          <pc:docMk/>
          <pc:sldMk cId="2059407190" sldId="292"/>
        </pc:sldMkLst>
      </pc:sldChg>
      <pc:sldChg chg="delSp del delDesignElem">
        <pc:chgData name="JAYDEN YAP JEAN HNG" userId="66824b3b-90af-48ae-91f4-73f35fb89cd2" providerId="ADAL" clId="{12958072-765A-40B2-8119-7CB3DCFFE898}" dt="2022-11-25T04:41:44.108" v="605" actId="47"/>
        <pc:sldMkLst>
          <pc:docMk/>
          <pc:sldMk cId="2990766150" sldId="293"/>
        </pc:sldMkLst>
        <pc:spChg chg="del">
          <ac:chgData name="JAYDEN YAP JEAN HNG" userId="66824b3b-90af-48ae-91f4-73f35fb89cd2" providerId="ADAL" clId="{12958072-765A-40B2-8119-7CB3DCFFE898}" dt="2022-11-25T04:27:31.611" v="110"/>
          <ac:spMkLst>
            <pc:docMk/>
            <pc:sldMk cId="2990766150" sldId="293"/>
            <ac:spMk id="1031" creationId="{5E39A796-BE83-48B1-B33F-35C4A32AAB57}"/>
          </ac:spMkLst>
        </pc:spChg>
        <pc:spChg chg="del">
          <ac:chgData name="JAYDEN YAP JEAN HNG" userId="66824b3b-90af-48ae-91f4-73f35fb89cd2" providerId="ADAL" clId="{12958072-765A-40B2-8119-7CB3DCFFE898}" dt="2022-11-25T04:27:31.611" v="110"/>
          <ac:spMkLst>
            <pc:docMk/>
            <pc:sldMk cId="2990766150" sldId="293"/>
            <ac:spMk id="1033" creationId="{72F84B47-E267-4194-8194-831DB7B5547F}"/>
          </ac:spMkLst>
        </pc:spChg>
      </pc:sldChg>
      <pc:sldChg chg="delSp del delDesignElem">
        <pc:chgData name="JAYDEN YAP JEAN HNG" userId="66824b3b-90af-48ae-91f4-73f35fb89cd2" providerId="ADAL" clId="{12958072-765A-40B2-8119-7CB3DCFFE898}" dt="2022-11-25T04:41:44.495" v="606" actId="47"/>
        <pc:sldMkLst>
          <pc:docMk/>
          <pc:sldMk cId="2443770301" sldId="294"/>
        </pc:sldMkLst>
        <pc:spChg chg="del">
          <ac:chgData name="JAYDEN YAP JEAN HNG" userId="66824b3b-90af-48ae-91f4-73f35fb89cd2" providerId="ADAL" clId="{12958072-765A-40B2-8119-7CB3DCFFE898}" dt="2022-11-25T04:27:31.611" v="110"/>
          <ac:spMkLst>
            <pc:docMk/>
            <pc:sldMk cId="2443770301" sldId="294"/>
            <ac:spMk id="2055" creationId="{5E39A796-BE83-48B1-B33F-35C4A32AAB57}"/>
          </ac:spMkLst>
        </pc:spChg>
        <pc:spChg chg="del">
          <ac:chgData name="JAYDEN YAP JEAN HNG" userId="66824b3b-90af-48ae-91f4-73f35fb89cd2" providerId="ADAL" clId="{12958072-765A-40B2-8119-7CB3DCFFE898}" dt="2022-11-25T04:27:31.611" v="110"/>
          <ac:spMkLst>
            <pc:docMk/>
            <pc:sldMk cId="2443770301" sldId="294"/>
            <ac:spMk id="2057" creationId="{72F84B47-E267-4194-8194-831DB7B5547F}"/>
          </ac:spMkLst>
        </pc:spChg>
      </pc:sldChg>
      <pc:sldChg chg="delSp del delDesignElem">
        <pc:chgData name="JAYDEN YAP JEAN HNG" userId="66824b3b-90af-48ae-91f4-73f35fb89cd2" providerId="ADAL" clId="{12958072-765A-40B2-8119-7CB3DCFFE898}" dt="2022-11-25T04:41:45.004" v="607" actId="47"/>
        <pc:sldMkLst>
          <pc:docMk/>
          <pc:sldMk cId="3895033159" sldId="295"/>
        </pc:sldMkLst>
        <pc:spChg chg="del">
          <ac:chgData name="JAYDEN YAP JEAN HNG" userId="66824b3b-90af-48ae-91f4-73f35fb89cd2" providerId="ADAL" clId="{12958072-765A-40B2-8119-7CB3DCFFE898}" dt="2022-11-25T04:27:31.611" v="110"/>
          <ac:spMkLst>
            <pc:docMk/>
            <pc:sldMk cId="3895033159" sldId="295"/>
            <ac:spMk id="10" creationId="{2B566528-1B12-4246-9431-5C2D7D081168}"/>
          </ac:spMkLst>
        </pc:spChg>
        <pc:grpChg chg="del">
          <ac:chgData name="JAYDEN YAP JEAN HNG" userId="66824b3b-90af-48ae-91f4-73f35fb89cd2" providerId="ADAL" clId="{12958072-765A-40B2-8119-7CB3DCFFE898}" dt="2022-11-25T04:27:31.611" v="110"/>
          <ac:grpSpMkLst>
            <pc:docMk/>
            <pc:sldMk cId="3895033159" sldId="295"/>
            <ac:grpSpMk id="12" creationId="{828A5161-06F1-46CF-8AD7-844680A59E13}"/>
          </ac:grpSpMkLst>
        </pc:grpChg>
        <pc:grpChg chg="del">
          <ac:chgData name="JAYDEN YAP JEAN HNG" userId="66824b3b-90af-48ae-91f4-73f35fb89cd2" providerId="ADAL" clId="{12958072-765A-40B2-8119-7CB3DCFFE898}" dt="2022-11-25T04:27:31.611" v="110"/>
          <ac:grpSpMkLst>
            <pc:docMk/>
            <pc:sldMk cId="3895033159" sldId="295"/>
            <ac:grpSpMk id="16" creationId="{5995D10D-E9C9-47DB-AE7E-801FEF38F5C9}"/>
          </ac:grpSpMkLst>
        </pc:grpChg>
      </pc:sldChg>
      <pc:sldChg chg="delSp modSp mod ord">
        <pc:chgData name="JAYDEN YAP JEAN HNG" userId="66824b3b-90af-48ae-91f4-73f35fb89cd2" providerId="ADAL" clId="{12958072-765A-40B2-8119-7CB3DCFFE898}" dt="2022-11-25T04:53:16.445" v="995" actId="1076"/>
        <pc:sldMkLst>
          <pc:docMk/>
          <pc:sldMk cId="4172523557" sldId="296"/>
        </pc:sldMkLst>
        <pc:spChg chg="mod">
          <ac:chgData name="JAYDEN YAP JEAN HNG" userId="66824b3b-90af-48ae-91f4-73f35fb89cd2" providerId="ADAL" clId="{12958072-765A-40B2-8119-7CB3DCFFE898}" dt="2022-11-25T04:42:13.790" v="610" actId="1076"/>
          <ac:spMkLst>
            <pc:docMk/>
            <pc:sldMk cId="4172523557" sldId="296"/>
            <ac:spMk id="3" creationId="{A6761C39-9A35-2DFA-0EF5-927288CEAF48}"/>
          </ac:spMkLst>
        </pc:spChg>
        <pc:picChg chg="del">
          <ac:chgData name="JAYDEN YAP JEAN HNG" userId="66824b3b-90af-48ae-91f4-73f35fb89cd2" providerId="ADAL" clId="{12958072-765A-40B2-8119-7CB3DCFFE898}" dt="2022-11-25T04:53:10.749" v="992" actId="478"/>
          <ac:picMkLst>
            <pc:docMk/>
            <pc:sldMk cId="4172523557" sldId="296"/>
            <ac:picMk id="13" creationId="{621BEA63-FD9A-333C-C5F6-1DCC9E9A25B0}"/>
          </ac:picMkLst>
        </pc:picChg>
        <pc:picChg chg="mod">
          <ac:chgData name="JAYDEN YAP JEAN HNG" userId="66824b3b-90af-48ae-91f4-73f35fb89cd2" providerId="ADAL" clId="{12958072-765A-40B2-8119-7CB3DCFFE898}" dt="2022-11-25T04:53:16.445" v="995" actId="1076"/>
          <ac:picMkLst>
            <pc:docMk/>
            <pc:sldMk cId="4172523557" sldId="296"/>
            <ac:picMk id="15" creationId="{4DA3A5F7-FDBE-AC2A-E560-E269C98FDD4B}"/>
          </ac:picMkLst>
        </pc:picChg>
      </pc:sldChg>
      <pc:sldChg chg="addSp delSp modSp mod ord">
        <pc:chgData name="JAYDEN YAP JEAN HNG" userId="66824b3b-90af-48ae-91f4-73f35fb89cd2" providerId="ADAL" clId="{12958072-765A-40B2-8119-7CB3DCFFE898}" dt="2022-11-25T04:49:47.492" v="894" actId="20577"/>
        <pc:sldMkLst>
          <pc:docMk/>
          <pc:sldMk cId="222925857" sldId="297"/>
        </pc:sldMkLst>
        <pc:spChg chg="mod">
          <ac:chgData name="JAYDEN YAP JEAN HNG" userId="66824b3b-90af-48ae-91f4-73f35fb89cd2" providerId="ADAL" clId="{12958072-765A-40B2-8119-7CB3DCFFE898}" dt="2022-11-25T04:49:47.492" v="894" actId="20577"/>
          <ac:spMkLst>
            <pc:docMk/>
            <pc:sldMk cId="222925857" sldId="297"/>
            <ac:spMk id="3" creationId="{0B64CAC2-ED63-25F2-4A70-A742E2601C5E}"/>
          </ac:spMkLst>
        </pc:spChg>
        <pc:picChg chg="add mod">
          <ac:chgData name="JAYDEN YAP JEAN HNG" userId="66824b3b-90af-48ae-91f4-73f35fb89cd2" providerId="ADAL" clId="{12958072-765A-40B2-8119-7CB3DCFFE898}" dt="2022-11-25T04:49:03.428" v="859" actId="1076"/>
          <ac:picMkLst>
            <pc:docMk/>
            <pc:sldMk cId="222925857" sldId="297"/>
            <ac:picMk id="4" creationId="{3E622AB1-B276-DB79-8EF6-6F62D947028D}"/>
          </ac:picMkLst>
        </pc:picChg>
        <pc:picChg chg="del">
          <ac:chgData name="JAYDEN YAP JEAN HNG" userId="66824b3b-90af-48ae-91f4-73f35fb89cd2" providerId="ADAL" clId="{12958072-765A-40B2-8119-7CB3DCFFE898}" dt="2022-11-25T04:48:42.641" v="846" actId="478"/>
          <ac:picMkLst>
            <pc:docMk/>
            <pc:sldMk cId="222925857" sldId="297"/>
            <ac:picMk id="5" creationId="{9688796D-9188-B6DA-BD6E-60D6EBD99E11}"/>
          </ac:picMkLst>
        </pc:picChg>
        <pc:picChg chg="add mod">
          <ac:chgData name="JAYDEN YAP JEAN HNG" userId="66824b3b-90af-48ae-91f4-73f35fb89cd2" providerId="ADAL" clId="{12958072-765A-40B2-8119-7CB3DCFFE898}" dt="2022-11-25T04:49:02.324" v="858" actId="1076"/>
          <ac:picMkLst>
            <pc:docMk/>
            <pc:sldMk cId="222925857" sldId="297"/>
            <ac:picMk id="6" creationId="{C751DE31-142C-AB1C-00B3-1623BDFF66C2}"/>
          </ac:picMkLst>
        </pc:picChg>
        <pc:picChg chg="del">
          <ac:chgData name="JAYDEN YAP JEAN HNG" userId="66824b3b-90af-48ae-91f4-73f35fb89cd2" providerId="ADAL" clId="{12958072-765A-40B2-8119-7CB3DCFFE898}" dt="2022-11-25T04:48:43.661" v="847" actId="478"/>
          <ac:picMkLst>
            <pc:docMk/>
            <pc:sldMk cId="222925857" sldId="297"/>
            <ac:picMk id="7" creationId="{097122FF-1D2A-7130-3FC4-27D2A44C9E74}"/>
          </ac:picMkLst>
        </pc:picChg>
        <pc:picChg chg="add mod">
          <ac:chgData name="JAYDEN YAP JEAN HNG" userId="66824b3b-90af-48ae-91f4-73f35fb89cd2" providerId="ADAL" clId="{12958072-765A-40B2-8119-7CB3DCFFE898}" dt="2022-11-25T04:49:06.125" v="860" actId="1076"/>
          <ac:picMkLst>
            <pc:docMk/>
            <pc:sldMk cId="222925857" sldId="297"/>
            <ac:picMk id="8" creationId="{831740A0-B1A3-F657-F199-53FF5C03554F}"/>
          </ac:picMkLst>
        </pc:picChg>
      </pc:sldChg>
      <pc:sldChg chg="modSp del mod">
        <pc:chgData name="JAYDEN YAP JEAN HNG" userId="66824b3b-90af-48ae-91f4-73f35fb89cd2" providerId="ADAL" clId="{12958072-765A-40B2-8119-7CB3DCFFE898}" dt="2022-11-25T04:41:47.367" v="608" actId="47"/>
        <pc:sldMkLst>
          <pc:docMk/>
          <pc:sldMk cId="116679517" sldId="298"/>
        </pc:sldMkLst>
        <pc:spChg chg="mod">
          <ac:chgData name="JAYDEN YAP JEAN HNG" userId="66824b3b-90af-48ae-91f4-73f35fb89cd2" providerId="ADAL" clId="{12958072-765A-40B2-8119-7CB3DCFFE898}" dt="2022-11-25T01:56:05.927" v="45" actId="1076"/>
          <ac:spMkLst>
            <pc:docMk/>
            <pc:sldMk cId="116679517" sldId="298"/>
            <ac:spMk id="3" creationId="{A6761C39-9A35-2DFA-0EF5-927288CEAF48}"/>
          </ac:spMkLst>
        </pc:spChg>
        <pc:picChg chg="mod">
          <ac:chgData name="JAYDEN YAP JEAN HNG" userId="66824b3b-90af-48ae-91f4-73f35fb89cd2" providerId="ADAL" clId="{12958072-765A-40B2-8119-7CB3DCFFE898}" dt="2022-11-25T01:59:28.290" v="47" actId="1076"/>
          <ac:picMkLst>
            <pc:docMk/>
            <pc:sldMk cId="116679517" sldId="298"/>
            <ac:picMk id="5" creationId="{C9524D44-9B2B-A4CA-BB4A-F98BBAD5F64E}"/>
          </ac:picMkLst>
        </pc:picChg>
      </pc:sldChg>
      <pc:sldChg chg="delSp modSp del mod ord">
        <pc:chgData name="JAYDEN YAP JEAN HNG" userId="66824b3b-90af-48ae-91f4-73f35fb89cd2" providerId="ADAL" clId="{12958072-765A-40B2-8119-7CB3DCFFE898}" dt="2022-11-25T04:49:13.640" v="861" actId="47"/>
        <pc:sldMkLst>
          <pc:docMk/>
          <pc:sldMk cId="2341753768" sldId="299"/>
        </pc:sldMkLst>
        <pc:picChg chg="del">
          <ac:chgData name="JAYDEN YAP JEAN HNG" userId="66824b3b-90af-48ae-91f4-73f35fb89cd2" providerId="ADAL" clId="{12958072-765A-40B2-8119-7CB3DCFFE898}" dt="2022-11-25T04:48:49.680" v="852" actId="21"/>
          <ac:picMkLst>
            <pc:docMk/>
            <pc:sldMk cId="2341753768" sldId="299"/>
            <ac:picMk id="6" creationId="{4F43ECA4-1AEA-CBFC-D92A-6EC9BC3979EC}"/>
          </ac:picMkLst>
        </pc:picChg>
        <pc:picChg chg="mod">
          <ac:chgData name="JAYDEN YAP JEAN HNG" userId="66824b3b-90af-48ae-91f4-73f35fb89cd2" providerId="ADAL" clId="{12958072-765A-40B2-8119-7CB3DCFFE898}" dt="2022-11-25T04:48:38.966" v="845" actId="1076"/>
          <ac:picMkLst>
            <pc:docMk/>
            <pc:sldMk cId="2341753768" sldId="299"/>
            <ac:picMk id="9" creationId="{B9129300-B481-D477-1F08-51DD9353A8E7}"/>
          </ac:picMkLst>
        </pc:picChg>
        <pc:picChg chg="del">
          <ac:chgData name="JAYDEN YAP JEAN HNG" userId="66824b3b-90af-48ae-91f4-73f35fb89cd2" providerId="ADAL" clId="{12958072-765A-40B2-8119-7CB3DCFFE898}" dt="2022-11-25T04:48:46.590" v="849" actId="21"/>
          <ac:picMkLst>
            <pc:docMk/>
            <pc:sldMk cId="2341753768" sldId="299"/>
            <ac:picMk id="11" creationId="{B76077D3-55E1-E3F9-44B8-A4E500863886}"/>
          </ac:picMkLst>
        </pc:picChg>
      </pc:sldChg>
      <pc:sldChg chg="modSp mod">
        <pc:chgData name="JAYDEN YAP JEAN HNG" userId="66824b3b-90af-48ae-91f4-73f35fb89cd2" providerId="ADAL" clId="{12958072-765A-40B2-8119-7CB3DCFFE898}" dt="2022-11-25T04:51:40.529" v="945" actId="14100"/>
        <pc:sldMkLst>
          <pc:docMk/>
          <pc:sldMk cId="1113504978" sldId="300"/>
        </pc:sldMkLst>
        <pc:spChg chg="mod">
          <ac:chgData name="JAYDEN YAP JEAN HNG" userId="66824b3b-90af-48ae-91f4-73f35fb89cd2" providerId="ADAL" clId="{12958072-765A-40B2-8119-7CB3DCFFE898}" dt="2022-11-25T04:50:10.116" v="915" actId="20577"/>
          <ac:spMkLst>
            <pc:docMk/>
            <pc:sldMk cId="1113504978" sldId="300"/>
            <ac:spMk id="2" creationId="{00B77490-502F-50B4-811C-3781383204B9}"/>
          </ac:spMkLst>
        </pc:spChg>
        <pc:spChg chg="mod">
          <ac:chgData name="JAYDEN YAP JEAN HNG" userId="66824b3b-90af-48ae-91f4-73f35fb89cd2" providerId="ADAL" clId="{12958072-765A-40B2-8119-7CB3DCFFE898}" dt="2022-11-25T04:51:07.741" v="937" actId="20577"/>
          <ac:spMkLst>
            <pc:docMk/>
            <pc:sldMk cId="1113504978" sldId="300"/>
            <ac:spMk id="3" creationId="{0B64CAC2-ED63-25F2-4A70-A742E2601C5E}"/>
          </ac:spMkLst>
        </pc:spChg>
        <pc:picChg chg="mod">
          <ac:chgData name="JAYDEN YAP JEAN HNG" userId="66824b3b-90af-48ae-91f4-73f35fb89cd2" providerId="ADAL" clId="{12958072-765A-40B2-8119-7CB3DCFFE898}" dt="2022-11-25T04:51:28.968" v="944" actId="14100"/>
          <ac:picMkLst>
            <pc:docMk/>
            <pc:sldMk cId="1113504978" sldId="300"/>
            <ac:picMk id="5" creationId="{9A8742EB-CC01-C8B7-9293-5D06D1556EEA}"/>
          </ac:picMkLst>
        </pc:picChg>
        <pc:picChg chg="mod">
          <ac:chgData name="JAYDEN YAP JEAN HNG" userId="66824b3b-90af-48ae-91f4-73f35fb89cd2" providerId="ADAL" clId="{12958072-765A-40B2-8119-7CB3DCFFE898}" dt="2022-11-25T04:51:10.889" v="938" actId="1076"/>
          <ac:picMkLst>
            <pc:docMk/>
            <pc:sldMk cId="1113504978" sldId="300"/>
            <ac:picMk id="8" creationId="{F638CF1D-7163-3F9F-31A0-0F10F9EE6284}"/>
          </ac:picMkLst>
        </pc:picChg>
        <pc:picChg chg="mod">
          <ac:chgData name="JAYDEN YAP JEAN HNG" userId="66824b3b-90af-48ae-91f4-73f35fb89cd2" providerId="ADAL" clId="{12958072-765A-40B2-8119-7CB3DCFFE898}" dt="2022-11-25T04:51:19.270" v="942" actId="1076"/>
          <ac:picMkLst>
            <pc:docMk/>
            <pc:sldMk cId="1113504978" sldId="300"/>
            <ac:picMk id="12" creationId="{871B453C-F287-57F0-EF2D-D80145B4CB2F}"/>
          </ac:picMkLst>
        </pc:picChg>
        <pc:picChg chg="mod">
          <ac:chgData name="JAYDEN YAP JEAN HNG" userId="66824b3b-90af-48ae-91f4-73f35fb89cd2" providerId="ADAL" clId="{12958072-765A-40B2-8119-7CB3DCFFE898}" dt="2022-11-25T04:51:40.529" v="945" actId="14100"/>
          <ac:picMkLst>
            <pc:docMk/>
            <pc:sldMk cId="1113504978" sldId="300"/>
            <ac:picMk id="14" creationId="{8F70E969-B9B8-FA2B-6755-DFD63196B92F}"/>
          </ac:picMkLst>
        </pc:picChg>
      </pc:sldChg>
      <pc:sldChg chg="modSp mod">
        <pc:chgData name="JAYDEN YAP JEAN HNG" userId="66824b3b-90af-48ae-91f4-73f35fb89cd2" providerId="ADAL" clId="{12958072-765A-40B2-8119-7CB3DCFFE898}" dt="2022-11-25T04:49:59.502" v="897" actId="1076"/>
        <pc:sldMkLst>
          <pc:docMk/>
          <pc:sldMk cId="1369739652" sldId="301"/>
        </pc:sldMkLst>
        <pc:spChg chg="mod">
          <ac:chgData name="JAYDEN YAP JEAN HNG" userId="66824b3b-90af-48ae-91f4-73f35fb89cd2" providerId="ADAL" clId="{12958072-765A-40B2-8119-7CB3DCFFE898}" dt="2022-11-25T04:49:39.543" v="868" actId="113"/>
          <ac:spMkLst>
            <pc:docMk/>
            <pc:sldMk cId="1369739652" sldId="301"/>
            <ac:spMk id="3" creationId="{0B64CAC2-ED63-25F2-4A70-A742E2601C5E}"/>
          </ac:spMkLst>
        </pc:spChg>
        <pc:picChg chg="mod">
          <ac:chgData name="JAYDEN YAP JEAN HNG" userId="66824b3b-90af-48ae-91f4-73f35fb89cd2" providerId="ADAL" clId="{12958072-765A-40B2-8119-7CB3DCFFE898}" dt="2022-11-25T04:49:59.502" v="897" actId="1076"/>
          <ac:picMkLst>
            <pc:docMk/>
            <pc:sldMk cId="1369739652" sldId="301"/>
            <ac:picMk id="5" creationId="{8BD2F389-C91F-3BAB-9D4B-3D1AA50E50AE}"/>
          </ac:picMkLst>
        </pc:picChg>
        <pc:picChg chg="mod">
          <ac:chgData name="JAYDEN YAP JEAN HNG" userId="66824b3b-90af-48ae-91f4-73f35fb89cd2" providerId="ADAL" clId="{12958072-765A-40B2-8119-7CB3DCFFE898}" dt="2022-11-25T04:49:32.553" v="864" actId="1076"/>
          <ac:picMkLst>
            <pc:docMk/>
            <pc:sldMk cId="1369739652" sldId="301"/>
            <ac:picMk id="6" creationId="{0BE78CF7-A111-9EB3-E951-EFDD893358C1}"/>
          </ac:picMkLst>
        </pc:picChg>
      </pc:sldChg>
      <pc:sldChg chg="modSp del">
        <pc:chgData name="JAYDEN YAP JEAN HNG" userId="66824b3b-90af-48ae-91f4-73f35fb89cd2" providerId="ADAL" clId="{12958072-765A-40B2-8119-7CB3DCFFE898}" dt="2022-11-25T04:50:04.980" v="898" actId="47"/>
        <pc:sldMkLst>
          <pc:docMk/>
          <pc:sldMk cId="3832841788" sldId="302"/>
        </pc:sldMkLst>
        <pc:spChg chg="mod">
          <ac:chgData name="JAYDEN YAP JEAN HNG" userId="66824b3b-90af-48ae-91f4-73f35fb89cd2" providerId="ADAL" clId="{12958072-765A-40B2-8119-7CB3DCFFE898}" dt="2022-11-25T04:27:31.611" v="110"/>
          <ac:spMkLst>
            <pc:docMk/>
            <pc:sldMk cId="3832841788" sldId="302"/>
            <ac:spMk id="2" creationId="{AB2254F3-0E59-F8FA-8963-898174643EBD}"/>
          </ac:spMkLst>
        </pc:spChg>
        <pc:spChg chg="mod">
          <ac:chgData name="JAYDEN YAP JEAN HNG" userId="66824b3b-90af-48ae-91f4-73f35fb89cd2" providerId="ADAL" clId="{12958072-765A-40B2-8119-7CB3DCFFE898}" dt="2022-11-25T04:27:31.611" v="110"/>
          <ac:spMkLst>
            <pc:docMk/>
            <pc:sldMk cId="3832841788" sldId="302"/>
            <ac:spMk id="3" creationId="{654417DF-3F3F-5D1B-2DBC-4C124CF77BC9}"/>
          </ac:spMkLst>
        </pc:spChg>
      </pc:sldChg>
      <pc:sldChg chg="modSp mod">
        <pc:chgData name="JAYDEN YAP JEAN HNG" userId="66824b3b-90af-48ae-91f4-73f35fb89cd2" providerId="ADAL" clId="{12958072-765A-40B2-8119-7CB3DCFFE898}" dt="2022-11-25T04:54:42.055" v="1058" actId="1076"/>
        <pc:sldMkLst>
          <pc:docMk/>
          <pc:sldMk cId="3238712354" sldId="303"/>
        </pc:sldMkLst>
        <pc:spChg chg="mod">
          <ac:chgData name="JAYDEN YAP JEAN HNG" userId="66824b3b-90af-48ae-91f4-73f35fb89cd2" providerId="ADAL" clId="{12958072-765A-40B2-8119-7CB3DCFFE898}" dt="2022-11-25T04:54:38.136" v="1057" actId="20577"/>
          <ac:spMkLst>
            <pc:docMk/>
            <pc:sldMk cId="3238712354" sldId="303"/>
            <ac:spMk id="3" creationId="{0B64CAC2-ED63-25F2-4A70-A742E2601C5E}"/>
          </ac:spMkLst>
        </pc:spChg>
        <pc:picChg chg="mod">
          <ac:chgData name="JAYDEN YAP JEAN HNG" userId="66824b3b-90af-48ae-91f4-73f35fb89cd2" providerId="ADAL" clId="{12958072-765A-40B2-8119-7CB3DCFFE898}" dt="2022-11-25T04:54:42.055" v="1058" actId="1076"/>
          <ac:picMkLst>
            <pc:docMk/>
            <pc:sldMk cId="3238712354" sldId="303"/>
            <ac:picMk id="9" creationId="{7EB94835-975C-D490-7175-759E86A038FE}"/>
          </ac:picMkLst>
        </pc:picChg>
      </pc:sldChg>
      <pc:sldChg chg="del">
        <pc:chgData name="JAYDEN YAP JEAN HNG" userId="66824b3b-90af-48ae-91f4-73f35fb89cd2" providerId="ADAL" clId="{12958072-765A-40B2-8119-7CB3DCFFE898}" dt="2022-11-25T04:51:54.876" v="946" actId="47"/>
        <pc:sldMkLst>
          <pc:docMk/>
          <pc:sldMk cId="3755017123" sldId="304"/>
        </pc:sldMkLst>
      </pc:sldChg>
      <pc:sldChg chg="modSp mod">
        <pc:chgData name="JAYDEN YAP JEAN HNG" userId="66824b3b-90af-48ae-91f4-73f35fb89cd2" providerId="ADAL" clId="{12958072-765A-40B2-8119-7CB3DCFFE898}" dt="2022-11-25T04:53:23.859" v="997" actId="1076"/>
        <pc:sldMkLst>
          <pc:docMk/>
          <pc:sldMk cId="2506815829" sldId="306"/>
        </pc:sldMkLst>
        <pc:spChg chg="mod">
          <ac:chgData name="JAYDEN YAP JEAN HNG" userId="66824b3b-90af-48ae-91f4-73f35fb89cd2" providerId="ADAL" clId="{12958072-765A-40B2-8119-7CB3DCFFE898}" dt="2022-11-25T04:22:29.013" v="49" actId="21"/>
          <ac:spMkLst>
            <pc:docMk/>
            <pc:sldMk cId="2506815829" sldId="306"/>
            <ac:spMk id="3" creationId="{0B64CAC2-ED63-25F2-4A70-A742E2601C5E}"/>
          </ac:spMkLst>
        </pc:spChg>
        <pc:picChg chg="mod">
          <ac:chgData name="JAYDEN YAP JEAN HNG" userId="66824b3b-90af-48ae-91f4-73f35fb89cd2" providerId="ADAL" clId="{12958072-765A-40B2-8119-7CB3DCFFE898}" dt="2022-11-25T04:53:23.859" v="997" actId="1076"/>
          <ac:picMkLst>
            <pc:docMk/>
            <pc:sldMk cId="2506815829" sldId="306"/>
            <ac:picMk id="5" creationId="{7DC5926B-F0DE-8837-210D-8B2E774526A9}"/>
          </ac:picMkLst>
        </pc:picChg>
      </pc:sldChg>
      <pc:sldChg chg="delSp delDesignElem">
        <pc:chgData name="JAYDEN YAP JEAN HNG" userId="66824b3b-90af-48ae-91f4-73f35fb89cd2" providerId="ADAL" clId="{12958072-765A-40B2-8119-7CB3DCFFE898}" dt="2022-11-25T04:27:31.611" v="110"/>
        <pc:sldMkLst>
          <pc:docMk/>
          <pc:sldMk cId="2726142557" sldId="308"/>
        </pc:sldMkLst>
        <pc:spChg chg="del">
          <ac:chgData name="JAYDEN YAP JEAN HNG" userId="66824b3b-90af-48ae-91f4-73f35fb89cd2" providerId="ADAL" clId="{12958072-765A-40B2-8119-7CB3DCFFE898}" dt="2022-11-25T04:27:31.611" v="110"/>
          <ac:spMkLst>
            <pc:docMk/>
            <pc:sldMk cId="2726142557" sldId="308"/>
            <ac:spMk id="20" creationId="{2CB962CF-61A3-4EF9-94F6-7C59B0329524}"/>
          </ac:spMkLst>
        </pc:spChg>
      </pc:sldChg>
      <pc:sldChg chg="delSp modSp mod delDesignElem">
        <pc:chgData name="JAYDEN YAP JEAN HNG" userId="66824b3b-90af-48ae-91f4-73f35fb89cd2" providerId="ADAL" clId="{12958072-765A-40B2-8119-7CB3DCFFE898}" dt="2022-11-25T04:55:41.532" v="1064" actId="1076"/>
        <pc:sldMkLst>
          <pc:docMk/>
          <pc:sldMk cId="4030738401" sldId="309"/>
        </pc:sldMkLst>
        <pc:spChg chg="mod">
          <ac:chgData name="JAYDEN YAP JEAN HNG" userId="66824b3b-90af-48ae-91f4-73f35fb89cd2" providerId="ADAL" clId="{12958072-765A-40B2-8119-7CB3DCFFE898}" dt="2022-11-25T04:52:46.511" v="980" actId="1076"/>
          <ac:spMkLst>
            <pc:docMk/>
            <pc:sldMk cId="4030738401" sldId="309"/>
            <ac:spMk id="2" creationId="{00B77490-502F-50B4-811C-3781383204B9}"/>
          </ac:spMkLst>
        </pc:spChg>
        <pc:spChg chg="mod">
          <ac:chgData name="JAYDEN YAP JEAN HNG" userId="66824b3b-90af-48ae-91f4-73f35fb89cd2" providerId="ADAL" clId="{12958072-765A-40B2-8119-7CB3DCFFE898}" dt="2022-11-25T04:55:31.410" v="1061" actId="1076"/>
          <ac:spMkLst>
            <pc:docMk/>
            <pc:sldMk cId="4030738401" sldId="309"/>
            <ac:spMk id="8" creationId="{8826F3F7-633A-8B52-CE35-406806ED8B93}"/>
          </ac:spMkLst>
        </pc:spChg>
        <pc:spChg chg="mod">
          <ac:chgData name="JAYDEN YAP JEAN HNG" userId="66824b3b-90af-48ae-91f4-73f35fb89cd2" providerId="ADAL" clId="{12958072-765A-40B2-8119-7CB3DCFFE898}" dt="2022-11-25T04:55:38.776" v="1063" actId="1076"/>
          <ac:spMkLst>
            <pc:docMk/>
            <pc:sldMk cId="4030738401" sldId="309"/>
            <ac:spMk id="9" creationId="{AA0FB7E2-4D7D-112E-A9BA-B695689C16AA}"/>
          </ac:spMkLst>
        </pc:spChg>
        <pc:spChg chg="del">
          <ac:chgData name="JAYDEN YAP JEAN HNG" userId="66824b3b-90af-48ae-91f4-73f35fb89cd2" providerId="ADAL" clId="{12958072-765A-40B2-8119-7CB3DCFFE898}" dt="2022-11-25T04:27:31.611" v="110"/>
          <ac:spMkLst>
            <pc:docMk/>
            <pc:sldMk cId="4030738401" sldId="309"/>
            <ac:spMk id="12" creationId="{8761DDFE-071F-4200-B0AA-394476C2D2D6}"/>
          </ac:spMkLst>
        </pc:spChg>
        <pc:picChg chg="mod">
          <ac:chgData name="JAYDEN YAP JEAN HNG" userId="66824b3b-90af-48ae-91f4-73f35fb89cd2" providerId="ADAL" clId="{12958072-765A-40B2-8119-7CB3DCFFE898}" dt="2022-11-25T04:55:41.532" v="1064" actId="1076"/>
          <ac:picMkLst>
            <pc:docMk/>
            <pc:sldMk cId="4030738401" sldId="309"/>
            <ac:picMk id="6" creationId="{7EA4FF78-3992-24B1-5FBF-655B466E7A92}"/>
          </ac:picMkLst>
        </pc:picChg>
        <pc:picChg chg="mod">
          <ac:chgData name="JAYDEN YAP JEAN HNG" userId="66824b3b-90af-48ae-91f4-73f35fb89cd2" providerId="ADAL" clId="{12958072-765A-40B2-8119-7CB3DCFFE898}" dt="2022-11-25T04:55:34.037" v="1062" actId="1076"/>
          <ac:picMkLst>
            <pc:docMk/>
            <pc:sldMk cId="4030738401" sldId="309"/>
            <ac:picMk id="7" creationId="{704DFD5A-39BF-DF08-A3DD-1645190B5EF6}"/>
          </ac:picMkLst>
        </pc:picChg>
      </pc:sldChg>
      <pc:sldChg chg="modSp">
        <pc:chgData name="JAYDEN YAP JEAN HNG" userId="66824b3b-90af-48ae-91f4-73f35fb89cd2" providerId="ADAL" clId="{12958072-765A-40B2-8119-7CB3DCFFE898}" dt="2022-11-25T04:56:05.081" v="1065" actId="1076"/>
        <pc:sldMkLst>
          <pc:docMk/>
          <pc:sldMk cId="1275276966" sldId="310"/>
        </pc:sldMkLst>
        <pc:picChg chg="mod">
          <ac:chgData name="JAYDEN YAP JEAN HNG" userId="66824b3b-90af-48ae-91f4-73f35fb89cd2" providerId="ADAL" clId="{12958072-765A-40B2-8119-7CB3DCFFE898}" dt="2022-11-25T04:56:05.081" v="1065" actId="1076"/>
          <ac:picMkLst>
            <pc:docMk/>
            <pc:sldMk cId="1275276966" sldId="310"/>
            <ac:picMk id="1028" creationId="{7545DA42-855F-D109-B141-F7C4CCB0F18C}"/>
          </ac:picMkLst>
        </pc:picChg>
      </pc:sldChg>
    </pc:docChg>
  </pc:docChgLst>
  <pc:docChgLst>
    <pc:chgData name="JAYDEN YAP JEAN HNG" userId="66824b3b-90af-48ae-91f4-73f35fb89cd2" providerId="ADAL" clId="{0D64DB05-3FF5-4D03-A823-A783F25E0F66}"/>
    <pc:docChg chg="undo custSel addSld delSld modSld sldOrd">
      <pc:chgData name="JAYDEN YAP JEAN HNG" userId="66824b3b-90af-48ae-91f4-73f35fb89cd2" providerId="ADAL" clId="{0D64DB05-3FF5-4D03-A823-A783F25E0F66}" dt="2023-02-05T16:00:54.330" v="12246" actId="20577"/>
      <pc:docMkLst>
        <pc:docMk/>
      </pc:docMkLst>
      <pc:sldChg chg="modSp del mod">
        <pc:chgData name="JAYDEN YAP JEAN HNG" userId="66824b3b-90af-48ae-91f4-73f35fb89cd2" providerId="ADAL" clId="{0D64DB05-3FF5-4D03-A823-A783F25E0F66}" dt="2023-02-04T14:08:55.811" v="275" actId="47"/>
        <pc:sldMkLst>
          <pc:docMk/>
          <pc:sldMk cId="109857222" sldId="256"/>
        </pc:sldMkLst>
        <pc:spChg chg="mod">
          <ac:chgData name="JAYDEN YAP JEAN HNG" userId="66824b3b-90af-48ae-91f4-73f35fb89cd2" providerId="ADAL" clId="{0D64DB05-3FF5-4D03-A823-A783F25E0F66}" dt="2023-02-04T13:09:57.809" v="20" actId="6549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mod">
        <pc:chgData name="JAYDEN YAP JEAN HNG" userId="66824b3b-90af-48ae-91f4-73f35fb89cd2" providerId="ADAL" clId="{0D64DB05-3FF5-4D03-A823-A783F25E0F66}" dt="2023-02-04T15:07:52.232" v="1311" actId="20577"/>
        <pc:sldMkLst>
          <pc:docMk/>
          <pc:sldMk cId="2617601579" sldId="257"/>
        </pc:sldMkLst>
        <pc:spChg chg="mod">
          <ac:chgData name="JAYDEN YAP JEAN HNG" userId="66824b3b-90af-48ae-91f4-73f35fb89cd2" providerId="ADAL" clId="{0D64DB05-3FF5-4D03-A823-A783F25E0F66}" dt="2023-02-04T14:23:08.078" v="580" actId="20577"/>
          <ac:spMkLst>
            <pc:docMk/>
            <pc:sldMk cId="2617601579" sldId="257"/>
            <ac:spMk id="2" creationId="{B0FF9295-DACC-F93F-3B61-4B0701AFD53A}"/>
          </ac:spMkLst>
        </pc:spChg>
        <pc:spChg chg="mod">
          <ac:chgData name="JAYDEN YAP JEAN HNG" userId="66824b3b-90af-48ae-91f4-73f35fb89cd2" providerId="ADAL" clId="{0D64DB05-3FF5-4D03-A823-A783F25E0F66}" dt="2023-02-04T15:07:52.232" v="1311" actId="20577"/>
          <ac:spMkLst>
            <pc:docMk/>
            <pc:sldMk cId="2617601579" sldId="257"/>
            <ac:spMk id="3" creationId="{000EA6EC-A926-55A4-606A-DEA2CFC79317}"/>
          </ac:spMkLst>
        </pc:spChg>
        <pc:picChg chg="del">
          <ac:chgData name="JAYDEN YAP JEAN HNG" userId="66824b3b-90af-48ae-91f4-73f35fb89cd2" providerId="ADAL" clId="{0D64DB05-3FF5-4D03-A823-A783F25E0F66}" dt="2023-02-04T14:11:07.751" v="338" actId="478"/>
          <ac:picMkLst>
            <pc:docMk/>
            <pc:sldMk cId="2617601579" sldId="257"/>
            <ac:picMk id="5" creationId="{12B45573-B003-1DAC-E15C-681AEFC943EC}"/>
          </ac:picMkLst>
        </pc:picChg>
        <pc:picChg chg="add del mod">
          <ac:chgData name="JAYDEN YAP JEAN HNG" userId="66824b3b-90af-48ae-91f4-73f35fb89cd2" providerId="ADAL" clId="{0D64DB05-3FF5-4D03-A823-A783F25E0F66}" dt="2023-02-04T14:22:07.327" v="544" actId="478"/>
          <ac:picMkLst>
            <pc:docMk/>
            <pc:sldMk cId="2617601579" sldId="257"/>
            <ac:picMk id="6" creationId="{EBD020DE-9EF8-118B-B9B2-525CD593D206}"/>
          </ac:picMkLst>
        </pc:picChg>
        <pc:picChg chg="del">
          <ac:chgData name="JAYDEN YAP JEAN HNG" userId="66824b3b-90af-48ae-91f4-73f35fb89cd2" providerId="ADAL" clId="{0D64DB05-3FF5-4D03-A823-A783F25E0F66}" dt="2023-02-04T14:10:58.474" v="333" actId="478"/>
          <ac:picMkLst>
            <pc:docMk/>
            <pc:sldMk cId="2617601579" sldId="257"/>
            <ac:picMk id="7" creationId="{F52D4826-6664-59F4-F45A-11D9E5C72BD5}"/>
          </ac:picMkLst>
        </pc:picChg>
        <pc:picChg chg="add mod ord">
          <ac:chgData name="JAYDEN YAP JEAN HNG" userId="66824b3b-90af-48ae-91f4-73f35fb89cd2" providerId="ADAL" clId="{0D64DB05-3FF5-4D03-A823-A783F25E0F66}" dt="2023-02-04T14:22:47.599" v="555" actId="1076"/>
          <ac:picMkLst>
            <pc:docMk/>
            <pc:sldMk cId="2617601579" sldId="257"/>
            <ac:picMk id="9" creationId="{587B0614-5D4B-FCEE-4D08-83835D952663}"/>
          </ac:picMkLst>
        </pc:picChg>
      </pc:sldChg>
      <pc:sldChg chg="add del">
        <pc:chgData name="JAYDEN YAP JEAN HNG" userId="66824b3b-90af-48ae-91f4-73f35fb89cd2" providerId="ADAL" clId="{0D64DB05-3FF5-4D03-A823-A783F25E0F66}" dt="2023-02-05T15:24:53.376" v="10146" actId="47"/>
        <pc:sldMkLst>
          <pc:docMk/>
          <pc:sldMk cId="2593628780" sldId="280"/>
        </pc:sldMkLst>
      </pc:sldChg>
      <pc:sldChg chg="del">
        <pc:chgData name="JAYDEN YAP JEAN HNG" userId="66824b3b-90af-48ae-91f4-73f35fb89cd2" providerId="ADAL" clId="{0D64DB05-3FF5-4D03-A823-A783F25E0F66}" dt="2023-02-05T15:24:42.349" v="10144" actId="2696"/>
        <pc:sldMkLst>
          <pc:docMk/>
          <pc:sldMk cId="3093995564" sldId="280"/>
        </pc:sldMkLst>
      </pc:sldChg>
      <pc:sldChg chg="del">
        <pc:chgData name="JAYDEN YAP JEAN HNG" userId="66824b3b-90af-48ae-91f4-73f35fb89cd2" providerId="ADAL" clId="{0D64DB05-3FF5-4D03-A823-A783F25E0F66}" dt="2023-02-05T16:00:30.761" v="12147" actId="47"/>
        <pc:sldMkLst>
          <pc:docMk/>
          <pc:sldMk cId="3110321842" sldId="285"/>
        </pc:sldMkLst>
      </pc:sldChg>
      <pc:sldChg chg="del">
        <pc:chgData name="JAYDEN YAP JEAN HNG" userId="66824b3b-90af-48ae-91f4-73f35fb89cd2" providerId="ADAL" clId="{0D64DB05-3FF5-4D03-A823-A783F25E0F66}" dt="2023-02-05T16:00:32.271" v="12148" actId="47"/>
        <pc:sldMkLst>
          <pc:docMk/>
          <pc:sldMk cId="1515969108" sldId="288"/>
        </pc:sldMkLst>
      </pc:sldChg>
      <pc:sldChg chg="del">
        <pc:chgData name="JAYDEN YAP JEAN HNG" userId="66824b3b-90af-48ae-91f4-73f35fb89cd2" providerId="ADAL" clId="{0D64DB05-3FF5-4D03-A823-A783F25E0F66}" dt="2023-02-05T16:00:34.042" v="12156" actId="47"/>
        <pc:sldMkLst>
          <pc:docMk/>
          <pc:sldMk cId="4172523557" sldId="296"/>
        </pc:sldMkLst>
      </pc:sldChg>
      <pc:sldChg chg="del">
        <pc:chgData name="JAYDEN YAP JEAN HNG" userId="66824b3b-90af-48ae-91f4-73f35fb89cd2" providerId="ADAL" clId="{0D64DB05-3FF5-4D03-A823-A783F25E0F66}" dt="2023-02-05T16:00:32.521" v="12149" actId="47"/>
        <pc:sldMkLst>
          <pc:docMk/>
          <pc:sldMk cId="222925857" sldId="297"/>
        </pc:sldMkLst>
      </pc:sldChg>
      <pc:sldChg chg="del">
        <pc:chgData name="JAYDEN YAP JEAN HNG" userId="66824b3b-90af-48ae-91f4-73f35fb89cd2" providerId="ADAL" clId="{0D64DB05-3FF5-4D03-A823-A783F25E0F66}" dt="2023-02-05T16:00:33.138" v="12151" actId="47"/>
        <pc:sldMkLst>
          <pc:docMk/>
          <pc:sldMk cId="1113504978" sldId="300"/>
        </pc:sldMkLst>
      </pc:sldChg>
      <pc:sldChg chg="del">
        <pc:chgData name="JAYDEN YAP JEAN HNG" userId="66824b3b-90af-48ae-91f4-73f35fb89cd2" providerId="ADAL" clId="{0D64DB05-3FF5-4D03-A823-A783F25E0F66}" dt="2023-02-05T16:00:32.901" v="12150" actId="47"/>
        <pc:sldMkLst>
          <pc:docMk/>
          <pc:sldMk cId="1369739652" sldId="301"/>
        </pc:sldMkLst>
      </pc:sldChg>
      <pc:sldChg chg="del">
        <pc:chgData name="JAYDEN YAP JEAN HNG" userId="66824b3b-90af-48ae-91f4-73f35fb89cd2" providerId="ADAL" clId="{0D64DB05-3FF5-4D03-A823-A783F25E0F66}" dt="2023-02-05T16:00:33.323" v="12152" actId="47"/>
        <pc:sldMkLst>
          <pc:docMk/>
          <pc:sldMk cId="3238712354" sldId="303"/>
        </pc:sldMkLst>
      </pc:sldChg>
      <pc:sldChg chg="del">
        <pc:chgData name="JAYDEN YAP JEAN HNG" userId="66824b3b-90af-48ae-91f4-73f35fb89cd2" providerId="ADAL" clId="{0D64DB05-3FF5-4D03-A823-A783F25E0F66}" dt="2023-02-05T16:00:33.905" v="12155" actId="47"/>
        <pc:sldMkLst>
          <pc:docMk/>
          <pc:sldMk cId="2506815829" sldId="306"/>
        </pc:sldMkLst>
      </pc:sldChg>
      <pc:sldChg chg="del">
        <pc:chgData name="JAYDEN YAP JEAN HNG" userId="66824b3b-90af-48ae-91f4-73f35fb89cd2" providerId="ADAL" clId="{0D64DB05-3FF5-4D03-A823-A783F25E0F66}" dt="2023-02-05T16:00:33.697" v="12153" actId="47"/>
        <pc:sldMkLst>
          <pc:docMk/>
          <pc:sldMk cId="2288264890" sldId="307"/>
        </pc:sldMkLst>
      </pc:sldChg>
      <pc:sldChg chg="del">
        <pc:chgData name="JAYDEN YAP JEAN HNG" userId="66824b3b-90af-48ae-91f4-73f35fb89cd2" providerId="ADAL" clId="{0D64DB05-3FF5-4D03-A823-A783F25E0F66}" dt="2023-02-05T16:00:33.709" v="12154" actId="47"/>
        <pc:sldMkLst>
          <pc:docMk/>
          <pc:sldMk cId="2726142557" sldId="308"/>
        </pc:sldMkLst>
      </pc:sldChg>
      <pc:sldChg chg="del">
        <pc:chgData name="JAYDEN YAP JEAN HNG" userId="66824b3b-90af-48ae-91f4-73f35fb89cd2" providerId="ADAL" clId="{0D64DB05-3FF5-4D03-A823-A783F25E0F66}" dt="2023-02-05T16:00:34.226" v="12157" actId="47"/>
        <pc:sldMkLst>
          <pc:docMk/>
          <pc:sldMk cId="4030738401" sldId="309"/>
        </pc:sldMkLst>
      </pc:sldChg>
      <pc:sldChg chg="del">
        <pc:chgData name="JAYDEN YAP JEAN HNG" userId="66824b3b-90af-48ae-91f4-73f35fb89cd2" providerId="ADAL" clId="{0D64DB05-3FF5-4D03-A823-A783F25E0F66}" dt="2023-02-05T16:00:34.969" v="12158" actId="47"/>
        <pc:sldMkLst>
          <pc:docMk/>
          <pc:sldMk cId="1275276966" sldId="310"/>
        </pc:sldMkLst>
      </pc:sldChg>
      <pc:sldChg chg="addSp delSp modSp add mod">
        <pc:chgData name="JAYDEN YAP JEAN HNG" userId="66824b3b-90af-48ae-91f4-73f35fb89cd2" providerId="ADAL" clId="{0D64DB05-3FF5-4D03-A823-A783F25E0F66}" dt="2023-02-04T14:09:38.312" v="304" actId="20577"/>
        <pc:sldMkLst>
          <pc:docMk/>
          <pc:sldMk cId="2263624841" sldId="311"/>
        </pc:sldMkLst>
        <pc:spChg chg="mod">
          <ac:chgData name="JAYDEN YAP JEAN HNG" userId="66824b3b-90af-48ae-91f4-73f35fb89cd2" providerId="ADAL" clId="{0D64DB05-3FF5-4D03-A823-A783F25E0F66}" dt="2023-02-04T13:13:16.721" v="178"/>
          <ac:spMkLst>
            <pc:docMk/>
            <pc:sldMk cId="2263624841" sldId="311"/>
            <ac:spMk id="2" creationId="{B0FF9295-DACC-F93F-3B61-4B0701AFD53A}"/>
          </ac:spMkLst>
        </pc:spChg>
        <pc:spChg chg="mod">
          <ac:chgData name="JAYDEN YAP JEAN HNG" userId="66824b3b-90af-48ae-91f4-73f35fb89cd2" providerId="ADAL" clId="{0D64DB05-3FF5-4D03-A823-A783F25E0F66}" dt="2023-02-04T14:09:38.312" v="304" actId="20577"/>
          <ac:spMkLst>
            <pc:docMk/>
            <pc:sldMk cId="2263624841" sldId="311"/>
            <ac:spMk id="3" creationId="{000EA6EC-A926-55A4-606A-DEA2CFC79317}"/>
          </ac:spMkLst>
        </pc:spChg>
        <pc:spChg chg="add mod">
          <ac:chgData name="JAYDEN YAP JEAN HNG" userId="66824b3b-90af-48ae-91f4-73f35fb89cd2" providerId="ADAL" clId="{0D64DB05-3FF5-4D03-A823-A783F25E0F66}" dt="2023-02-04T13:13:35.151" v="183" actId="1076"/>
          <ac:spMkLst>
            <pc:docMk/>
            <pc:sldMk cId="2263624841" sldId="311"/>
            <ac:spMk id="4" creationId="{636F2E37-D8A3-A949-5FEC-9F5103038F8B}"/>
          </ac:spMkLst>
        </pc:spChg>
        <pc:picChg chg="del">
          <ac:chgData name="JAYDEN YAP JEAN HNG" userId="66824b3b-90af-48ae-91f4-73f35fb89cd2" providerId="ADAL" clId="{0D64DB05-3FF5-4D03-A823-A783F25E0F66}" dt="2023-02-04T13:12:03.623" v="78" actId="478"/>
          <ac:picMkLst>
            <pc:docMk/>
            <pc:sldMk cId="2263624841" sldId="311"/>
            <ac:picMk id="5" creationId="{12B45573-B003-1DAC-E15C-681AEFC943EC}"/>
          </ac:picMkLst>
        </pc:picChg>
        <pc:picChg chg="del">
          <ac:chgData name="JAYDEN YAP JEAN HNG" userId="66824b3b-90af-48ae-91f4-73f35fb89cd2" providerId="ADAL" clId="{0D64DB05-3FF5-4D03-A823-A783F25E0F66}" dt="2023-02-04T13:12:03.172" v="77" actId="478"/>
          <ac:picMkLst>
            <pc:docMk/>
            <pc:sldMk cId="2263624841" sldId="311"/>
            <ac:picMk id="7" creationId="{F52D4826-6664-59F4-F45A-11D9E5C72BD5}"/>
          </ac:picMkLst>
        </pc:picChg>
      </pc:sldChg>
      <pc:sldChg chg="addSp delSp modSp add mod ord">
        <pc:chgData name="JAYDEN YAP JEAN HNG" userId="66824b3b-90af-48ae-91f4-73f35fb89cd2" providerId="ADAL" clId="{0D64DB05-3FF5-4D03-A823-A783F25E0F66}" dt="2023-02-04T15:36:54.667" v="3069" actId="20577"/>
        <pc:sldMkLst>
          <pc:docMk/>
          <pc:sldMk cId="3654040201" sldId="312"/>
        </pc:sldMkLst>
        <pc:spChg chg="mod">
          <ac:chgData name="JAYDEN YAP JEAN HNG" userId="66824b3b-90af-48ae-91f4-73f35fb89cd2" providerId="ADAL" clId="{0D64DB05-3FF5-4D03-A823-A783F25E0F66}" dt="2023-02-04T15:26:06.046" v="2289" actId="1076"/>
          <ac:spMkLst>
            <pc:docMk/>
            <pc:sldMk cId="3654040201" sldId="312"/>
            <ac:spMk id="2" creationId="{9D4FECE7-F9BF-F9DF-8867-651EF4F69918}"/>
          </ac:spMkLst>
        </pc:spChg>
        <pc:spChg chg="add mod">
          <ac:chgData name="JAYDEN YAP JEAN HNG" userId="66824b3b-90af-48ae-91f4-73f35fb89cd2" providerId="ADAL" clId="{0D64DB05-3FF5-4D03-A823-A783F25E0F66}" dt="2023-02-04T15:32:35.297" v="2881" actId="20577"/>
          <ac:spMkLst>
            <pc:docMk/>
            <pc:sldMk cId="3654040201" sldId="312"/>
            <ac:spMk id="4" creationId="{151C6618-4B8C-E8EB-5F68-169AFC82AED0}"/>
          </ac:spMkLst>
        </pc:spChg>
        <pc:spChg chg="mod">
          <ac:chgData name="JAYDEN YAP JEAN HNG" userId="66824b3b-90af-48ae-91f4-73f35fb89cd2" providerId="ADAL" clId="{0D64DB05-3FF5-4D03-A823-A783F25E0F66}" dt="2023-02-04T15:26:08.147" v="2290" actId="1076"/>
          <ac:spMkLst>
            <pc:docMk/>
            <pc:sldMk cId="3654040201" sldId="312"/>
            <ac:spMk id="8" creationId="{7CEE1F81-9352-C75B-00A5-562401CCC12D}"/>
          </ac:spMkLst>
        </pc:spChg>
        <pc:spChg chg="del">
          <ac:chgData name="JAYDEN YAP JEAN HNG" userId="66824b3b-90af-48ae-91f4-73f35fb89cd2" providerId="ADAL" clId="{0D64DB05-3FF5-4D03-A823-A783F25E0F66}" dt="2023-02-04T14:54:47.455" v="593" actId="478"/>
          <ac:spMkLst>
            <pc:docMk/>
            <pc:sldMk cId="3654040201" sldId="312"/>
            <ac:spMk id="9" creationId="{348E666C-79EE-C2B5-1F58-ED4C65ECF3FB}"/>
          </ac:spMkLst>
        </pc:spChg>
        <pc:spChg chg="del mod">
          <ac:chgData name="JAYDEN YAP JEAN HNG" userId="66824b3b-90af-48ae-91f4-73f35fb89cd2" providerId="ADAL" clId="{0D64DB05-3FF5-4D03-A823-A783F25E0F66}" dt="2023-02-04T15:20:33.813" v="1695" actId="478"/>
          <ac:spMkLst>
            <pc:docMk/>
            <pc:sldMk cId="3654040201" sldId="312"/>
            <ac:spMk id="13" creationId="{AB6E3A2A-52F0-8E70-A55E-1316A791E7EE}"/>
          </ac:spMkLst>
        </pc:spChg>
        <pc:spChg chg="add del mod">
          <ac:chgData name="JAYDEN YAP JEAN HNG" userId="66824b3b-90af-48ae-91f4-73f35fb89cd2" providerId="ADAL" clId="{0D64DB05-3FF5-4D03-A823-A783F25E0F66}" dt="2023-02-04T15:15:39.537" v="1676" actId="478"/>
          <ac:spMkLst>
            <pc:docMk/>
            <pc:sldMk cId="3654040201" sldId="312"/>
            <ac:spMk id="19" creationId="{1BE47E5F-25CC-E5C3-7551-1B12F58F68C4}"/>
          </ac:spMkLst>
        </pc:spChg>
        <pc:spChg chg="add del mod">
          <ac:chgData name="JAYDEN YAP JEAN HNG" userId="66824b3b-90af-48ae-91f4-73f35fb89cd2" providerId="ADAL" clId="{0D64DB05-3FF5-4D03-A823-A783F25E0F66}" dt="2023-02-04T15:15:39.537" v="1676" actId="478"/>
          <ac:spMkLst>
            <pc:docMk/>
            <pc:sldMk cId="3654040201" sldId="312"/>
            <ac:spMk id="20" creationId="{75E1C2C1-1505-BFA4-AEF9-2929672C806C}"/>
          </ac:spMkLst>
        </pc:spChg>
        <pc:spChg chg="add del mod">
          <ac:chgData name="JAYDEN YAP JEAN HNG" userId="66824b3b-90af-48ae-91f4-73f35fb89cd2" providerId="ADAL" clId="{0D64DB05-3FF5-4D03-A823-A783F25E0F66}" dt="2023-02-04T15:15:39.537" v="1676" actId="478"/>
          <ac:spMkLst>
            <pc:docMk/>
            <pc:sldMk cId="3654040201" sldId="312"/>
            <ac:spMk id="21" creationId="{08B8BFB6-0C7C-6FFA-5644-CBB134922858}"/>
          </ac:spMkLst>
        </pc:spChg>
        <pc:spChg chg="add del mod ord">
          <ac:chgData name="JAYDEN YAP JEAN HNG" userId="66824b3b-90af-48ae-91f4-73f35fb89cd2" providerId="ADAL" clId="{0D64DB05-3FF5-4D03-A823-A783F25E0F66}" dt="2023-02-04T15:15:39.537" v="1676" actId="478"/>
          <ac:spMkLst>
            <pc:docMk/>
            <pc:sldMk cId="3654040201" sldId="312"/>
            <ac:spMk id="22" creationId="{9AB18030-2C4D-8C98-012C-FAE138A28827}"/>
          </ac:spMkLst>
        </pc:spChg>
        <pc:spChg chg="add del mod">
          <ac:chgData name="JAYDEN YAP JEAN HNG" userId="66824b3b-90af-48ae-91f4-73f35fb89cd2" providerId="ADAL" clId="{0D64DB05-3FF5-4D03-A823-A783F25E0F66}" dt="2023-02-04T15:15:43.571" v="1679" actId="478"/>
          <ac:spMkLst>
            <pc:docMk/>
            <pc:sldMk cId="3654040201" sldId="312"/>
            <ac:spMk id="33" creationId="{184F5553-68E7-7622-22B6-92AA919DE0D0}"/>
          </ac:spMkLst>
        </pc:spChg>
        <pc:spChg chg="add del mod">
          <ac:chgData name="JAYDEN YAP JEAN HNG" userId="66824b3b-90af-48ae-91f4-73f35fb89cd2" providerId="ADAL" clId="{0D64DB05-3FF5-4D03-A823-A783F25E0F66}" dt="2023-02-04T15:20:35.136" v="1696" actId="478"/>
          <ac:spMkLst>
            <pc:docMk/>
            <pc:sldMk cId="3654040201" sldId="312"/>
            <ac:spMk id="34" creationId="{1EA565D5-EED1-051D-9018-B99508DF9F1C}"/>
          </ac:spMkLst>
        </pc:spChg>
        <pc:spChg chg="add mod">
          <ac:chgData name="JAYDEN YAP JEAN HNG" userId="66824b3b-90af-48ae-91f4-73f35fb89cd2" providerId="ADAL" clId="{0D64DB05-3FF5-4D03-A823-A783F25E0F66}" dt="2023-02-04T15:26:27.524" v="2298" actId="1076"/>
          <ac:spMkLst>
            <pc:docMk/>
            <pc:sldMk cId="3654040201" sldId="312"/>
            <ac:spMk id="37" creationId="{EB23F59C-DD06-3ECB-2103-62CFC34C2607}"/>
          </ac:spMkLst>
        </pc:spChg>
        <pc:spChg chg="add mod">
          <ac:chgData name="JAYDEN YAP JEAN HNG" userId="66824b3b-90af-48ae-91f4-73f35fb89cd2" providerId="ADAL" clId="{0D64DB05-3FF5-4D03-A823-A783F25E0F66}" dt="2023-02-04T15:26:13.506" v="2293" actId="1076"/>
          <ac:spMkLst>
            <pc:docMk/>
            <pc:sldMk cId="3654040201" sldId="312"/>
            <ac:spMk id="38" creationId="{22F5AB4F-AA86-CD71-ABA5-BFC26001E6C4}"/>
          </ac:spMkLst>
        </pc:spChg>
        <pc:spChg chg="add mod">
          <ac:chgData name="JAYDEN YAP JEAN HNG" userId="66824b3b-90af-48ae-91f4-73f35fb89cd2" providerId="ADAL" clId="{0D64DB05-3FF5-4D03-A823-A783F25E0F66}" dt="2023-02-04T15:26:30.400" v="2299" actId="1076"/>
          <ac:spMkLst>
            <pc:docMk/>
            <pc:sldMk cId="3654040201" sldId="312"/>
            <ac:spMk id="39" creationId="{759869F8-5F16-5EC7-6F33-E0D5526111D5}"/>
          </ac:spMkLst>
        </pc:spChg>
        <pc:spChg chg="add mod">
          <ac:chgData name="JAYDEN YAP JEAN HNG" userId="66824b3b-90af-48ae-91f4-73f35fb89cd2" providerId="ADAL" clId="{0D64DB05-3FF5-4D03-A823-A783F25E0F66}" dt="2023-02-04T15:26:32.243" v="2300" actId="1076"/>
          <ac:spMkLst>
            <pc:docMk/>
            <pc:sldMk cId="3654040201" sldId="312"/>
            <ac:spMk id="40" creationId="{828738AC-869B-051F-5531-7DC3ED0876B0}"/>
          </ac:spMkLst>
        </pc:spChg>
        <pc:spChg chg="add mod">
          <ac:chgData name="JAYDEN YAP JEAN HNG" userId="66824b3b-90af-48ae-91f4-73f35fb89cd2" providerId="ADAL" clId="{0D64DB05-3FF5-4D03-A823-A783F25E0F66}" dt="2023-02-04T15:36:54.667" v="3069" actId="20577"/>
          <ac:spMkLst>
            <pc:docMk/>
            <pc:sldMk cId="3654040201" sldId="312"/>
            <ac:spMk id="43" creationId="{D768EF7A-F0B8-A8FC-A33D-E2702DC8F24B}"/>
          </ac:spMkLst>
        </pc:spChg>
        <pc:spChg chg="add del mod">
          <ac:chgData name="JAYDEN YAP JEAN HNG" userId="66824b3b-90af-48ae-91f4-73f35fb89cd2" providerId="ADAL" clId="{0D64DB05-3FF5-4D03-A823-A783F25E0F66}" dt="2023-02-04T15:29:46.869" v="2586" actId="478"/>
          <ac:spMkLst>
            <pc:docMk/>
            <pc:sldMk cId="3654040201" sldId="312"/>
            <ac:spMk id="45" creationId="{C424E3BD-EAEB-984F-FE30-AAE8F307A56A}"/>
          </ac:spMkLst>
        </pc:spChg>
        <pc:grpChg chg="del mod">
          <ac:chgData name="JAYDEN YAP JEAN HNG" userId="66824b3b-90af-48ae-91f4-73f35fb89cd2" providerId="ADAL" clId="{0D64DB05-3FF5-4D03-A823-A783F25E0F66}" dt="2023-02-04T15:15:39.537" v="1676" actId="478"/>
          <ac:grpSpMkLst>
            <pc:docMk/>
            <pc:sldMk cId="3654040201" sldId="312"/>
            <ac:grpSpMk id="10" creationId="{D1ED7542-3AD7-A515-3761-B7425D2676EE}"/>
          </ac:grpSpMkLst>
        </pc:grpChg>
        <pc:grpChg chg="del mod">
          <ac:chgData name="JAYDEN YAP JEAN HNG" userId="66824b3b-90af-48ae-91f4-73f35fb89cd2" providerId="ADAL" clId="{0D64DB05-3FF5-4D03-A823-A783F25E0F66}" dt="2023-02-04T15:15:39.537" v="1676" actId="478"/>
          <ac:grpSpMkLst>
            <pc:docMk/>
            <pc:sldMk cId="3654040201" sldId="312"/>
            <ac:grpSpMk id="29" creationId="{8F14E7DA-027F-8845-4049-76A317D71931}"/>
          </ac:grpSpMkLst>
        </pc:grpChg>
        <pc:picChg chg="add del mod">
          <ac:chgData name="JAYDEN YAP JEAN HNG" userId="66824b3b-90af-48ae-91f4-73f35fb89cd2" providerId="ADAL" clId="{0D64DB05-3FF5-4D03-A823-A783F25E0F66}" dt="2023-02-04T15:15:37.260" v="1675" actId="478"/>
          <ac:picMkLst>
            <pc:docMk/>
            <pc:sldMk cId="3654040201" sldId="312"/>
            <ac:picMk id="3" creationId="{5BF790DE-2C95-A31E-1D95-C5582867709B}"/>
          </ac:picMkLst>
        </pc:picChg>
        <pc:picChg chg="del">
          <ac:chgData name="JAYDEN YAP JEAN HNG" userId="66824b3b-90af-48ae-91f4-73f35fb89cd2" providerId="ADAL" clId="{0D64DB05-3FF5-4D03-A823-A783F25E0F66}" dt="2023-02-04T14:54:46.152" v="592" actId="478"/>
          <ac:picMkLst>
            <pc:docMk/>
            <pc:sldMk cId="3654040201" sldId="312"/>
            <ac:picMk id="6" creationId="{223643CB-1797-BC76-3C07-5A5CE4FD0F06}"/>
          </ac:picMkLst>
        </pc:picChg>
        <pc:picChg chg="del">
          <ac:chgData name="JAYDEN YAP JEAN HNG" userId="66824b3b-90af-48ae-91f4-73f35fb89cd2" providerId="ADAL" clId="{0D64DB05-3FF5-4D03-A823-A783F25E0F66}" dt="2023-02-04T14:58:19.282" v="649" actId="478"/>
          <ac:picMkLst>
            <pc:docMk/>
            <pc:sldMk cId="3654040201" sldId="312"/>
            <ac:picMk id="12" creationId="{A2D39236-49A6-0AF8-205A-26720D345208}"/>
          </ac:picMkLst>
        </pc:picChg>
        <pc:picChg chg="del mod">
          <ac:chgData name="JAYDEN YAP JEAN HNG" userId="66824b3b-90af-48ae-91f4-73f35fb89cd2" providerId="ADAL" clId="{0D64DB05-3FF5-4D03-A823-A783F25E0F66}" dt="2023-02-04T15:05:47.279" v="1120" actId="478"/>
          <ac:picMkLst>
            <pc:docMk/>
            <pc:sldMk cId="3654040201" sldId="312"/>
            <ac:picMk id="14" creationId="{34E43C05-83ED-89F2-F498-981CB1D4D3C3}"/>
          </ac:picMkLst>
        </pc:picChg>
        <pc:picChg chg="del">
          <ac:chgData name="JAYDEN YAP JEAN HNG" userId="66824b3b-90af-48ae-91f4-73f35fb89cd2" providerId="ADAL" clId="{0D64DB05-3FF5-4D03-A823-A783F25E0F66}" dt="2023-02-04T15:09:10.446" v="1360" actId="478"/>
          <ac:picMkLst>
            <pc:docMk/>
            <pc:sldMk cId="3654040201" sldId="312"/>
            <ac:picMk id="15" creationId="{7D6ED781-2744-D48B-1E60-02466A9F9A55}"/>
          </ac:picMkLst>
        </pc:picChg>
        <pc:picChg chg="add mod">
          <ac:chgData name="JAYDEN YAP JEAN HNG" userId="66824b3b-90af-48ae-91f4-73f35fb89cd2" providerId="ADAL" clId="{0D64DB05-3FF5-4D03-A823-A783F25E0F66}" dt="2023-02-04T15:26:23.963" v="2297" actId="1076"/>
          <ac:picMkLst>
            <pc:docMk/>
            <pc:sldMk cId="3654040201" sldId="312"/>
            <ac:picMk id="36" creationId="{F4E3DD10-F26D-A135-EFDA-347C009493F3}"/>
          </ac:picMkLst>
        </pc:picChg>
        <pc:picChg chg="add mod ord">
          <ac:chgData name="JAYDEN YAP JEAN HNG" userId="66824b3b-90af-48ae-91f4-73f35fb89cd2" providerId="ADAL" clId="{0D64DB05-3FF5-4D03-A823-A783F25E0F66}" dt="2023-02-04T15:27:33.152" v="2317" actId="1076"/>
          <ac:picMkLst>
            <pc:docMk/>
            <pc:sldMk cId="3654040201" sldId="312"/>
            <ac:picMk id="42" creationId="{FC8558D1-ABE2-6046-C667-3E7A825D6FE4}"/>
          </ac:picMkLst>
        </pc:picChg>
        <pc:picChg chg="add del mod">
          <ac:chgData name="JAYDEN YAP JEAN HNG" userId="66824b3b-90af-48ae-91f4-73f35fb89cd2" providerId="ADAL" clId="{0D64DB05-3FF5-4D03-A823-A783F25E0F66}" dt="2023-02-04T15:30:55.391" v="2635" actId="478"/>
          <ac:picMkLst>
            <pc:docMk/>
            <pc:sldMk cId="3654040201" sldId="312"/>
            <ac:picMk id="47" creationId="{5B25BA75-46A9-381C-5347-710A518071D3}"/>
          </ac:picMkLst>
        </pc:picChg>
        <pc:picChg chg="add del mod">
          <ac:chgData name="JAYDEN YAP JEAN HNG" userId="66824b3b-90af-48ae-91f4-73f35fb89cd2" providerId="ADAL" clId="{0D64DB05-3FF5-4D03-A823-A783F25E0F66}" dt="2023-02-04T15:31:23.426" v="2643" actId="478"/>
          <ac:picMkLst>
            <pc:docMk/>
            <pc:sldMk cId="3654040201" sldId="312"/>
            <ac:picMk id="49" creationId="{D1BCE4B5-4C11-1628-5E38-1708848DA03B}"/>
          </ac:picMkLst>
        </pc:picChg>
        <pc:picChg chg="add mod">
          <ac:chgData name="JAYDEN YAP JEAN HNG" userId="66824b3b-90af-48ae-91f4-73f35fb89cd2" providerId="ADAL" clId="{0D64DB05-3FF5-4D03-A823-A783F25E0F66}" dt="2023-02-04T15:33:52.245" v="2889" actId="1076"/>
          <ac:picMkLst>
            <pc:docMk/>
            <pc:sldMk cId="3654040201" sldId="312"/>
            <ac:picMk id="51" creationId="{D4FBAEF0-2BFF-AACF-245E-B0A589D84CCD}"/>
          </ac:picMkLst>
        </pc:picChg>
        <pc:picChg chg="add del mod">
          <ac:chgData name="JAYDEN YAP JEAN HNG" userId="66824b3b-90af-48ae-91f4-73f35fb89cd2" providerId="ADAL" clId="{0D64DB05-3FF5-4D03-A823-A783F25E0F66}" dt="2023-02-04T15:20:35.557" v="1697" actId="478"/>
          <ac:picMkLst>
            <pc:docMk/>
            <pc:sldMk cId="3654040201" sldId="312"/>
            <ac:picMk id="1026" creationId="{A4436DBA-26D1-CB7E-7F78-EBC19650F593}"/>
          </ac:picMkLst>
        </pc:picChg>
        <pc:inkChg chg="add mod">
          <ac:chgData name="JAYDEN YAP JEAN HNG" userId="66824b3b-90af-48ae-91f4-73f35fb89cd2" providerId="ADAL" clId="{0D64DB05-3FF5-4D03-A823-A783F25E0F66}" dt="2023-02-04T14:59:17.197" v="733"/>
          <ac:inkMkLst>
            <pc:docMk/>
            <pc:sldMk cId="3654040201" sldId="312"/>
            <ac:inkMk id="5" creationId="{E0ACDD35-9F0B-9FA8-0247-296219E55D93}"/>
          </ac:inkMkLst>
        </pc:inkChg>
        <pc:inkChg chg="add mod">
          <ac:chgData name="JAYDEN YAP JEAN HNG" userId="66824b3b-90af-48ae-91f4-73f35fb89cd2" providerId="ADAL" clId="{0D64DB05-3FF5-4D03-A823-A783F25E0F66}" dt="2023-02-04T14:59:17.197" v="733"/>
          <ac:inkMkLst>
            <pc:docMk/>
            <pc:sldMk cId="3654040201" sldId="312"/>
            <ac:inkMk id="7" creationId="{9857EC07-935D-8B0B-357B-47972FD5B286}"/>
          </ac:inkMkLst>
        </pc:inkChg>
        <pc:inkChg chg="add del">
          <ac:chgData name="JAYDEN YAP JEAN HNG" userId="66824b3b-90af-48ae-91f4-73f35fb89cd2" providerId="ADAL" clId="{0D64DB05-3FF5-4D03-A823-A783F25E0F66}" dt="2023-02-04T15:15:39.537" v="1676" actId="478"/>
          <ac:inkMkLst>
            <pc:docMk/>
            <pc:sldMk cId="3654040201" sldId="312"/>
            <ac:inkMk id="11" creationId="{60B35221-FCC5-71FC-DD4F-F7BDFE52E0E4}"/>
          </ac:inkMkLst>
        </pc:inkChg>
        <pc:inkChg chg="add del">
          <ac:chgData name="JAYDEN YAP JEAN HNG" userId="66824b3b-90af-48ae-91f4-73f35fb89cd2" providerId="ADAL" clId="{0D64DB05-3FF5-4D03-A823-A783F25E0F66}" dt="2023-02-04T15:15:39.537" v="1676" actId="478"/>
          <ac:inkMkLst>
            <pc:docMk/>
            <pc:sldMk cId="3654040201" sldId="312"/>
            <ac:inkMk id="16" creationId="{1D75B68C-A4D8-F2E6-C57C-468CB3011F6E}"/>
          </ac:inkMkLst>
        </pc:inkChg>
        <pc:inkChg chg="add del">
          <ac:chgData name="JAYDEN YAP JEAN HNG" userId="66824b3b-90af-48ae-91f4-73f35fb89cd2" providerId="ADAL" clId="{0D64DB05-3FF5-4D03-A823-A783F25E0F66}" dt="2023-02-04T15:15:39.537" v="1676" actId="478"/>
          <ac:inkMkLst>
            <pc:docMk/>
            <pc:sldMk cId="3654040201" sldId="312"/>
            <ac:inkMk id="18" creationId="{411F19EC-7C81-BDC2-BA98-0CA6EBF639C1}"/>
          </ac:inkMkLst>
        </pc:inkChg>
        <pc:inkChg chg="add del">
          <ac:chgData name="JAYDEN YAP JEAN HNG" userId="66824b3b-90af-48ae-91f4-73f35fb89cd2" providerId="ADAL" clId="{0D64DB05-3FF5-4D03-A823-A783F25E0F66}" dt="2023-02-04T15:15:39.537" v="1676" actId="478"/>
          <ac:inkMkLst>
            <pc:docMk/>
            <pc:sldMk cId="3654040201" sldId="312"/>
            <ac:inkMk id="23" creationId="{25CFC34D-5D48-DFEC-266E-09FA85D1F838}"/>
          </ac:inkMkLst>
        </pc:inkChg>
        <pc:inkChg chg="add del">
          <ac:chgData name="JAYDEN YAP JEAN HNG" userId="66824b3b-90af-48ae-91f4-73f35fb89cd2" providerId="ADAL" clId="{0D64DB05-3FF5-4D03-A823-A783F25E0F66}" dt="2023-02-04T15:03:04.983" v="929" actId="9405"/>
          <ac:inkMkLst>
            <pc:docMk/>
            <pc:sldMk cId="3654040201" sldId="312"/>
            <ac:inkMk id="24" creationId="{2B5C1696-2427-9886-3239-9226144C24D4}"/>
          </ac:inkMkLst>
        </pc:inkChg>
        <pc:inkChg chg="add del">
          <ac:chgData name="JAYDEN YAP JEAN HNG" userId="66824b3b-90af-48ae-91f4-73f35fb89cd2" providerId="ADAL" clId="{0D64DB05-3FF5-4D03-A823-A783F25E0F66}" dt="2023-02-04T15:03:10.251" v="931" actId="9405"/>
          <ac:inkMkLst>
            <pc:docMk/>
            <pc:sldMk cId="3654040201" sldId="312"/>
            <ac:inkMk id="25" creationId="{24421434-AA27-4C8E-6050-612CF210EFAC}"/>
          </ac:inkMkLst>
        </pc:inkChg>
        <pc:inkChg chg="add mod">
          <ac:chgData name="JAYDEN YAP JEAN HNG" userId="66824b3b-90af-48ae-91f4-73f35fb89cd2" providerId="ADAL" clId="{0D64DB05-3FF5-4D03-A823-A783F25E0F66}" dt="2023-02-04T15:03:17.656" v="935"/>
          <ac:inkMkLst>
            <pc:docMk/>
            <pc:sldMk cId="3654040201" sldId="312"/>
            <ac:inkMk id="26" creationId="{1A87CABC-D467-4510-16F5-64C2D9A8A5CF}"/>
          </ac:inkMkLst>
        </pc:inkChg>
        <pc:inkChg chg="add mod">
          <ac:chgData name="JAYDEN YAP JEAN HNG" userId="66824b3b-90af-48ae-91f4-73f35fb89cd2" providerId="ADAL" clId="{0D64DB05-3FF5-4D03-A823-A783F25E0F66}" dt="2023-02-04T15:03:17.656" v="935"/>
          <ac:inkMkLst>
            <pc:docMk/>
            <pc:sldMk cId="3654040201" sldId="312"/>
            <ac:inkMk id="27" creationId="{7C465A74-B24C-AA28-8085-BF255C809D71}"/>
          </ac:inkMkLst>
        </pc:inkChg>
        <pc:inkChg chg="add mod">
          <ac:chgData name="JAYDEN YAP JEAN HNG" userId="66824b3b-90af-48ae-91f4-73f35fb89cd2" providerId="ADAL" clId="{0D64DB05-3FF5-4D03-A823-A783F25E0F66}" dt="2023-02-04T15:03:17.656" v="935"/>
          <ac:inkMkLst>
            <pc:docMk/>
            <pc:sldMk cId="3654040201" sldId="312"/>
            <ac:inkMk id="28" creationId="{3999B2B3-D240-F65E-9995-BC4B05DAB2B6}"/>
          </ac:inkMkLst>
        </pc:inkChg>
        <pc:inkChg chg="add del">
          <ac:chgData name="JAYDEN YAP JEAN HNG" userId="66824b3b-90af-48ae-91f4-73f35fb89cd2" providerId="ADAL" clId="{0D64DB05-3FF5-4D03-A823-A783F25E0F66}" dt="2023-02-04T15:15:39.537" v="1676" actId="478"/>
          <ac:inkMkLst>
            <pc:docMk/>
            <pc:sldMk cId="3654040201" sldId="312"/>
            <ac:inkMk id="30" creationId="{168F47A7-0A30-D66A-52B5-AAB840E9B049}"/>
          </ac:inkMkLst>
        </pc:inkChg>
        <pc:inkChg chg="add del">
          <ac:chgData name="JAYDEN YAP JEAN HNG" userId="66824b3b-90af-48ae-91f4-73f35fb89cd2" providerId="ADAL" clId="{0D64DB05-3FF5-4D03-A823-A783F25E0F66}" dt="2023-02-04T15:15:39.537" v="1676" actId="478"/>
          <ac:inkMkLst>
            <pc:docMk/>
            <pc:sldMk cId="3654040201" sldId="312"/>
            <ac:inkMk id="31" creationId="{66CBF407-814D-C220-8CD3-54941C2AF831}"/>
          </ac:inkMkLst>
        </pc:inkChg>
        <pc:inkChg chg="add del">
          <ac:chgData name="JAYDEN YAP JEAN HNG" userId="66824b3b-90af-48ae-91f4-73f35fb89cd2" providerId="ADAL" clId="{0D64DB05-3FF5-4D03-A823-A783F25E0F66}" dt="2023-02-04T15:15:39.537" v="1676" actId="478"/>
          <ac:inkMkLst>
            <pc:docMk/>
            <pc:sldMk cId="3654040201" sldId="312"/>
            <ac:inkMk id="32" creationId="{0D52D8CC-42EC-5DC3-BB14-D0D1C79D7B84}"/>
          </ac:inkMkLst>
        </pc:inkChg>
        <pc:cxnChg chg="mod">
          <ac:chgData name="JAYDEN YAP JEAN HNG" userId="66824b3b-90af-48ae-91f4-73f35fb89cd2" providerId="ADAL" clId="{0D64DB05-3FF5-4D03-A823-A783F25E0F66}" dt="2023-02-04T15:25:40.095" v="2279" actId="1076"/>
          <ac:cxnSpMkLst>
            <pc:docMk/>
            <pc:sldMk cId="3654040201" sldId="312"/>
            <ac:cxnSpMk id="17" creationId="{55CB4103-A6C6-38A2-9421-ECD934AABB31}"/>
          </ac:cxnSpMkLst>
        </pc:cxnChg>
      </pc:sldChg>
      <pc:sldChg chg="modSp add mod">
        <pc:chgData name="JAYDEN YAP JEAN HNG" userId="66824b3b-90af-48ae-91f4-73f35fb89cd2" providerId="ADAL" clId="{0D64DB05-3FF5-4D03-A823-A783F25E0F66}" dt="2023-02-04T15:32:54.441" v="2888" actId="20577"/>
        <pc:sldMkLst>
          <pc:docMk/>
          <pc:sldMk cId="739512380" sldId="313"/>
        </pc:sldMkLst>
        <pc:spChg chg="mod">
          <ac:chgData name="JAYDEN YAP JEAN HNG" userId="66824b3b-90af-48ae-91f4-73f35fb89cd2" providerId="ADAL" clId="{0D64DB05-3FF5-4D03-A823-A783F25E0F66}" dt="2023-02-04T15:32:54.441" v="2888" actId="20577"/>
          <ac:spMkLst>
            <pc:docMk/>
            <pc:sldMk cId="739512380" sldId="313"/>
            <ac:spMk id="13" creationId="{AB6E3A2A-52F0-8E70-A55E-1316A791E7EE}"/>
          </ac:spMkLst>
        </pc:spChg>
      </pc:sldChg>
      <pc:sldChg chg="add del">
        <pc:chgData name="JAYDEN YAP JEAN HNG" userId="66824b3b-90af-48ae-91f4-73f35fb89cd2" providerId="ADAL" clId="{0D64DB05-3FF5-4D03-A823-A783F25E0F66}" dt="2023-02-04T15:06:16.286" v="1122" actId="47"/>
        <pc:sldMkLst>
          <pc:docMk/>
          <pc:sldMk cId="3719857847" sldId="313"/>
        </pc:sldMkLst>
      </pc:sldChg>
      <pc:sldChg chg="addSp delSp modSp add mod">
        <pc:chgData name="JAYDEN YAP JEAN HNG" userId="66824b3b-90af-48ae-91f4-73f35fb89cd2" providerId="ADAL" clId="{0D64DB05-3FF5-4D03-A823-A783F25E0F66}" dt="2023-02-05T06:06:04.450" v="5976" actId="20577"/>
        <pc:sldMkLst>
          <pc:docMk/>
          <pc:sldMk cId="2297561135" sldId="314"/>
        </pc:sldMkLst>
        <pc:spChg chg="mod">
          <ac:chgData name="JAYDEN YAP JEAN HNG" userId="66824b3b-90af-48ae-91f4-73f35fb89cd2" providerId="ADAL" clId="{0D64DB05-3FF5-4D03-A823-A783F25E0F66}" dt="2023-02-04T15:47:12.992" v="4012" actId="20577"/>
          <ac:spMkLst>
            <pc:docMk/>
            <pc:sldMk cId="2297561135" sldId="314"/>
            <ac:spMk id="2" creationId="{00B77490-502F-50B4-811C-3781383204B9}"/>
          </ac:spMkLst>
        </pc:spChg>
        <pc:spChg chg="mod">
          <ac:chgData name="JAYDEN YAP JEAN HNG" userId="66824b3b-90af-48ae-91f4-73f35fb89cd2" providerId="ADAL" clId="{0D64DB05-3FF5-4D03-A823-A783F25E0F66}" dt="2023-02-05T06:06:04.450" v="5976" actId="20577"/>
          <ac:spMkLst>
            <pc:docMk/>
            <pc:sldMk cId="2297561135" sldId="314"/>
            <ac:spMk id="3" creationId="{0B64CAC2-ED63-25F2-4A70-A742E2601C5E}"/>
          </ac:spMkLst>
        </pc:spChg>
        <pc:picChg chg="del">
          <ac:chgData name="JAYDEN YAP JEAN HNG" userId="66824b3b-90af-48ae-91f4-73f35fb89cd2" providerId="ADAL" clId="{0D64DB05-3FF5-4D03-A823-A783F25E0F66}" dt="2023-02-04T15:44:31.732" v="3703" actId="478"/>
          <ac:picMkLst>
            <pc:docMk/>
            <pc:sldMk cId="2297561135" sldId="314"/>
            <ac:picMk id="4" creationId="{3E622AB1-B276-DB79-8EF6-6F62D947028D}"/>
          </ac:picMkLst>
        </pc:picChg>
        <pc:picChg chg="del">
          <ac:chgData name="JAYDEN YAP JEAN HNG" userId="66824b3b-90af-48ae-91f4-73f35fb89cd2" providerId="ADAL" clId="{0D64DB05-3FF5-4D03-A823-A783F25E0F66}" dt="2023-02-04T15:44:31.258" v="3702" actId="478"/>
          <ac:picMkLst>
            <pc:docMk/>
            <pc:sldMk cId="2297561135" sldId="314"/>
            <ac:picMk id="6" creationId="{C751DE31-142C-AB1C-00B3-1623BDFF66C2}"/>
          </ac:picMkLst>
        </pc:picChg>
        <pc:picChg chg="add mod">
          <ac:chgData name="JAYDEN YAP JEAN HNG" userId="66824b3b-90af-48ae-91f4-73f35fb89cd2" providerId="ADAL" clId="{0D64DB05-3FF5-4D03-A823-A783F25E0F66}" dt="2023-02-04T15:44:44.772" v="3705" actId="1076"/>
          <ac:picMkLst>
            <pc:docMk/>
            <pc:sldMk cId="2297561135" sldId="314"/>
            <ac:picMk id="7" creationId="{355D7432-AD23-5EF4-09EF-F83E97470181}"/>
          </ac:picMkLst>
        </pc:picChg>
        <pc:picChg chg="del">
          <ac:chgData name="JAYDEN YAP JEAN HNG" userId="66824b3b-90af-48ae-91f4-73f35fb89cd2" providerId="ADAL" clId="{0D64DB05-3FF5-4D03-A823-A783F25E0F66}" dt="2023-02-04T15:40:19.845" v="3417" actId="478"/>
          <ac:picMkLst>
            <pc:docMk/>
            <pc:sldMk cId="2297561135" sldId="314"/>
            <ac:picMk id="8" creationId="{831740A0-B1A3-F657-F199-53FF5C03554F}"/>
          </ac:picMkLst>
        </pc:picChg>
        <pc:picChg chg="add mod">
          <ac:chgData name="JAYDEN YAP JEAN HNG" userId="66824b3b-90af-48ae-91f4-73f35fb89cd2" providerId="ADAL" clId="{0D64DB05-3FF5-4D03-A823-A783F25E0F66}" dt="2023-02-04T15:45:04.159" v="3708" actId="1076"/>
          <ac:picMkLst>
            <pc:docMk/>
            <pc:sldMk cId="2297561135" sldId="314"/>
            <ac:picMk id="10" creationId="{778C7FFD-4121-AF77-31FB-E283320E291E}"/>
          </ac:picMkLst>
        </pc:picChg>
        <pc:picChg chg="add del">
          <ac:chgData name="JAYDEN YAP JEAN HNG" userId="66824b3b-90af-48ae-91f4-73f35fb89cd2" providerId="ADAL" clId="{0D64DB05-3FF5-4D03-A823-A783F25E0F66}" dt="2023-02-04T15:45:48.873" v="3784" actId="22"/>
          <ac:picMkLst>
            <pc:docMk/>
            <pc:sldMk cId="2297561135" sldId="314"/>
            <ac:picMk id="12" creationId="{0EB1FF78-3045-CF7C-DDEB-D05C76AC8352}"/>
          </ac:picMkLst>
        </pc:picChg>
      </pc:sldChg>
      <pc:sldChg chg="addSp delSp modSp add mod">
        <pc:chgData name="JAYDEN YAP JEAN HNG" userId="66824b3b-90af-48ae-91f4-73f35fb89cd2" providerId="ADAL" clId="{0D64DB05-3FF5-4D03-A823-A783F25E0F66}" dt="2023-02-05T06:02:30.691" v="5689" actId="255"/>
        <pc:sldMkLst>
          <pc:docMk/>
          <pc:sldMk cId="913860275" sldId="315"/>
        </pc:sldMkLst>
        <pc:spChg chg="mod">
          <ac:chgData name="JAYDEN YAP JEAN HNG" userId="66824b3b-90af-48ae-91f4-73f35fb89cd2" providerId="ADAL" clId="{0D64DB05-3FF5-4D03-A823-A783F25E0F66}" dt="2023-02-04T15:50:19.926" v="4316" actId="1076"/>
          <ac:spMkLst>
            <pc:docMk/>
            <pc:sldMk cId="913860275" sldId="315"/>
            <ac:spMk id="2" creationId="{00B77490-502F-50B4-811C-3781383204B9}"/>
          </ac:spMkLst>
        </pc:spChg>
        <pc:spChg chg="del mod">
          <ac:chgData name="JAYDEN YAP JEAN HNG" userId="66824b3b-90af-48ae-91f4-73f35fb89cd2" providerId="ADAL" clId="{0D64DB05-3FF5-4D03-A823-A783F25E0F66}" dt="2023-02-04T15:48:04.049" v="4065" actId="478"/>
          <ac:spMkLst>
            <pc:docMk/>
            <pc:sldMk cId="913860275" sldId="315"/>
            <ac:spMk id="3" creationId="{0B64CAC2-ED63-25F2-4A70-A742E2601C5E}"/>
          </ac:spMkLst>
        </pc:spChg>
        <pc:spChg chg="add mod">
          <ac:chgData name="JAYDEN YAP JEAN HNG" userId="66824b3b-90af-48ae-91f4-73f35fb89cd2" providerId="ADAL" clId="{0D64DB05-3FF5-4D03-A823-A783F25E0F66}" dt="2023-02-05T06:02:30.691" v="5689" actId="255"/>
          <ac:spMkLst>
            <pc:docMk/>
            <pc:sldMk cId="913860275" sldId="315"/>
            <ac:spMk id="4" creationId="{B45D1ADB-0A33-2E51-DD68-4F55082D7FEB}"/>
          </ac:spMkLst>
        </pc:spChg>
        <pc:spChg chg="add del mod">
          <ac:chgData name="JAYDEN YAP JEAN HNG" userId="66824b3b-90af-48ae-91f4-73f35fb89cd2" providerId="ADAL" clId="{0D64DB05-3FF5-4D03-A823-A783F25E0F66}" dt="2023-02-04T15:48:07.200" v="4066" actId="478"/>
          <ac:spMkLst>
            <pc:docMk/>
            <pc:sldMk cId="913860275" sldId="315"/>
            <ac:spMk id="6" creationId="{9EC0B1E5-49CE-F64D-E0E7-48DF6675FC4C}"/>
          </ac:spMkLst>
        </pc:spChg>
        <pc:picChg chg="del">
          <ac:chgData name="JAYDEN YAP JEAN HNG" userId="66824b3b-90af-48ae-91f4-73f35fb89cd2" providerId="ADAL" clId="{0D64DB05-3FF5-4D03-A823-A783F25E0F66}" dt="2023-02-04T15:50:02.657" v="4306" actId="478"/>
          <ac:picMkLst>
            <pc:docMk/>
            <pc:sldMk cId="913860275" sldId="315"/>
            <ac:picMk id="7" creationId="{355D7432-AD23-5EF4-09EF-F83E97470181}"/>
          </ac:picMkLst>
        </pc:picChg>
        <pc:picChg chg="add mod ord">
          <ac:chgData name="JAYDEN YAP JEAN HNG" userId="66824b3b-90af-48ae-91f4-73f35fb89cd2" providerId="ADAL" clId="{0D64DB05-3FF5-4D03-A823-A783F25E0F66}" dt="2023-02-04T16:03:52.853" v="5183" actId="1076"/>
          <ac:picMkLst>
            <pc:docMk/>
            <pc:sldMk cId="913860275" sldId="315"/>
            <ac:picMk id="9" creationId="{4663685A-3778-FF26-A04E-BB8E29B1B315}"/>
          </ac:picMkLst>
        </pc:picChg>
        <pc:picChg chg="del">
          <ac:chgData name="JAYDEN YAP JEAN HNG" userId="66824b3b-90af-48ae-91f4-73f35fb89cd2" providerId="ADAL" clId="{0D64DB05-3FF5-4D03-A823-A783F25E0F66}" dt="2023-02-04T15:50:02.979" v="4307" actId="478"/>
          <ac:picMkLst>
            <pc:docMk/>
            <pc:sldMk cId="913860275" sldId="315"/>
            <ac:picMk id="10" creationId="{778C7FFD-4121-AF77-31FB-E283320E291E}"/>
          </ac:picMkLst>
        </pc:picChg>
        <pc:picChg chg="add mod">
          <ac:chgData name="JAYDEN YAP JEAN HNG" userId="66824b3b-90af-48ae-91f4-73f35fb89cd2" providerId="ADAL" clId="{0D64DB05-3FF5-4D03-A823-A783F25E0F66}" dt="2023-02-04T16:03:48.405" v="5182" actId="1076"/>
          <ac:picMkLst>
            <pc:docMk/>
            <pc:sldMk cId="913860275" sldId="315"/>
            <ac:picMk id="12" creationId="{6FA5154B-20AC-5619-F2E9-3C5FFFB1CBB5}"/>
          </ac:picMkLst>
        </pc:picChg>
        <pc:picChg chg="add mod">
          <ac:chgData name="JAYDEN YAP JEAN HNG" userId="66824b3b-90af-48ae-91f4-73f35fb89cd2" providerId="ADAL" clId="{0D64DB05-3FF5-4D03-A823-A783F25E0F66}" dt="2023-02-04T16:03:47.159" v="5181" actId="1076"/>
          <ac:picMkLst>
            <pc:docMk/>
            <pc:sldMk cId="913860275" sldId="315"/>
            <ac:picMk id="14" creationId="{FF0BC76D-2635-D548-0D5D-5B3A6B254457}"/>
          </ac:picMkLst>
        </pc:picChg>
      </pc:sldChg>
      <pc:sldChg chg="add del">
        <pc:chgData name="JAYDEN YAP JEAN HNG" userId="66824b3b-90af-48ae-91f4-73f35fb89cd2" providerId="ADAL" clId="{0D64DB05-3FF5-4D03-A823-A783F25E0F66}" dt="2023-02-05T15:18:21.030" v="9099" actId="47"/>
        <pc:sldMkLst>
          <pc:docMk/>
          <pc:sldMk cId="879337894" sldId="316"/>
        </pc:sldMkLst>
      </pc:sldChg>
      <pc:sldChg chg="addSp delSp modSp add mod">
        <pc:chgData name="JAYDEN YAP JEAN HNG" userId="66824b3b-90af-48ae-91f4-73f35fb89cd2" providerId="ADAL" clId="{0D64DB05-3FF5-4D03-A823-A783F25E0F66}" dt="2023-02-05T06:12:25.458" v="6233" actId="1076"/>
        <pc:sldMkLst>
          <pc:docMk/>
          <pc:sldMk cId="3803067695" sldId="317"/>
        </pc:sldMkLst>
        <pc:spChg chg="mod">
          <ac:chgData name="JAYDEN YAP JEAN HNG" userId="66824b3b-90af-48ae-91f4-73f35fb89cd2" providerId="ADAL" clId="{0D64DB05-3FF5-4D03-A823-A783F25E0F66}" dt="2023-02-05T06:04:03.337" v="5759" actId="20577"/>
          <ac:spMkLst>
            <pc:docMk/>
            <pc:sldMk cId="3803067695" sldId="317"/>
            <ac:spMk id="2" creationId="{00B77490-502F-50B4-811C-3781383204B9}"/>
          </ac:spMkLst>
        </pc:spChg>
        <pc:spChg chg="mod">
          <ac:chgData name="JAYDEN YAP JEAN HNG" userId="66824b3b-90af-48ae-91f4-73f35fb89cd2" providerId="ADAL" clId="{0D64DB05-3FF5-4D03-A823-A783F25E0F66}" dt="2023-02-05T06:12:02.448" v="6218" actId="20577"/>
          <ac:spMkLst>
            <pc:docMk/>
            <pc:sldMk cId="3803067695" sldId="317"/>
            <ac:spMk id="4" creationId="{B45D1ADB-0A33-2E51-DD68-4F55082D7FEB}"/>
          </ac:spMkLst>
        </pc:spChg>
        <pc:picChg chg="add del mod">
          <ac:chgData name="JAYDEN YAP JEAN HNG" userId="66824b3b-90af-48ae-91f4-73f35fb89cd2" providerId="ADAL" clId="{0D64DB05-3FF5-4D03-A823-A783F25E0F66}" dt="2023-02-05T06:06:33.873" v="5980" actId="478"/>
          <ac:picMkLst>
            <pc:docMk/>
            <pc:sldMk cId="3803067695" sldId="317"/>
            <ac:picMk id="5" creationId="{B7821C9F-6C3D-2878-5467-AA3500F2A4F1}"/>
          </ac:picMkLst>
        </pc:picChg>
        <pc:picChg chg="add del mod">
          <ac:chgData name="JAYDEN YAP JEAN HNG" userId="66824b3b-90af-48ae-91f4-73f35fb89cd2" providerId="ADAL" clId="{0D64DB05-3FF5-4D03-A823-A783F25E0F66}" dt="2023-02-05T06:10:28.785" v="5991" actId="478"/>
          <ac:picMkLst>
            <pc:docMk/>
            <pc:sldMk cId="3803067695" sldId="317"/>
            <ac:picMk id="7" creationId="{E6272FEE-558C-6D40-0D84-9963E6C865B5}"/>
          </ac:picMkLst>
        </pc:picChg>
        <pc:picChg chg="del">
          <ac:chgData name="JAYDEN YAP JEAN HNG" userId="66824b3b-90af-48ae-91f4-73f35fb89cd2" providerId="ADAL" clId="{0D64DB05-3FF5-4D03-A823-A783F25E0F66}" dt="2023-02-05T06:06:34.427" v="5981" actId="478"/>
          <ac:picMkLst>
            <pc:docMk/>
            <pc:sldMk cId="3803067695" sldId="317"/>
            <ac:picMk id="9" creationId="{4663685A-3778-FF26-A04E-BB8E29B1B315}"/>
          </ac:picMkLst>
        </pc:picChg>
        <pc:picChg chg="add mod ord">
          <ac:chgData name="JAYDEN YAP JEAN HNG" userId="66824b3b-90af-48ae-91f4-73f35fb89cd2" providerId="ADAL" clId="{0D64DB05-3FF5-4D03-A823-A783F25E0F66}" dt="2023-02-05T06:12:23.948" v="6232" actId="1076"/>
          <ac:picMkLst>
            <pc:docMk/>
            <pc:sldMk cId="3803067695" sldId="317"/>
            <ac:picMk id="10" creationId="{910B04D1-0D2F-2305-5355-8D23EABAE1C3}"/>
          </ac:picMkLst>
        </pc:picChg>
        <pc:picChg chg="del">
          <ac:chgData name="JAYDEN YAP JEAN HNG" userId="66824b3b-90af-48ae-91f4-73f35fb89cd2" providerId="ADAL" clId="{0D64DB05-3FF5-4D03-A823-A783F25E0F66}" dt="2023-02-05T06:10:18.274" v="5986" actId="478"/>
          <ac:picMkLst>
            <pc:docMk/>
            <pc:sldMk cId="3803067695" sldId="317"/>
            <ac:picMk id="12" creationId="{6FA5154B-20AC-5619-F2E9-3C5FFFB1CBB5}"/>
          </ac:picMkLst>
        </pc:picChg>
        <pc:picChg chg="add mod">
          <ac:chgData name="JAYDEN YAP JEAN HNG" userId="66824b3b-90af-48ae-91f4-73f35fb89cd2" providerId="ADAL" clId="{0D64DB05-3FF5-4D03-A823-A783F25E0F66}" dt="2023-02-05T06:12:25.458" v="6233" actId="1076"/>
          <ac:picMkLst>
            <pc:docMk/>
            <pc:sldMk cId="3803067695" sldId="317"/>
            <ac:picMk id="13" creationId="{BCDBA0EA-C8B4-47FA-4C0C-64ABF87515B1}"/>
          </ac:picMkLst>
        </pc:picChg>
        <pc:picChg chg="del">
          <ac:chgData name="JAYDEN YAP JEAN HNG" userId="66824b3b-90af-48ae-91f4-73f35fb89cd2" providerId="ADAL" clId="{0D64DB05-3FF5-4D03-A823-A783F25E0F66}" dt="2023-02-05T06:10:18.768" v="5987" actId="478"/>
          <ac:picMkLst>
            <pc:docMk/>
            <pc:sldMk cId="3803067695" sldId="317"/>
            <ac:picMk id="14" creationId="{FF0BC76D-2635-D548-0D5D-5B3A6B254457}"/>
          </ac:picMkLst>
        </pc:picChg>
      </pc:sldChg>
      <pc:sldChg chg="addSp delSp modSp add mod">
        <pc:chgData name="JAYDEN YAP JEAN HNG" userId="66824b3b-90af-48ae-91f4-73f35fb89cd2" providerId="ADAL" clId="{0D64DB05-3FF5-4D03-A823-A783F25E0F66}" dt="2023-02-05T14:46:35.483" v="6829" actId="20577"/>
        <pc:sldMkLst>
          <pc:docMk/>
          <pc:sldMk cId="3648313006" sldId="318"/>
        </pc:sldMkLst>
        <pc:spChg chg="mod">
          <ac:chgData name="JAYDEN YAP JEAN HNG" userId="66824b3b-90af-48ae-91f4-73f35fb89cd2" providerId="ADAL" clId="{0D64DB05-3FF5-4D03-A823-A783F25E0F66}" dt="2023-02-05T07:41:37.552" v="6333" actId="1076"/>
          <ac:spMkLst>
            <pc:docMk/>
            <pc:sldMk cId="3648313006" sldId="318"/>
            <ac:spMk id="2" creationId="{9D4FECE7-F9BF-F9DF-8867-651EF4F69918}"/>
          </ac:spMkLst>
        </pc:spChg>
        <pc:spChg chg="mod">
          <ac:chgData name="JAYDEN YAP JEAN HNG" userId="66824b3b-90af-48ae-91f4-73f35fb89cd2" providerId="ADAL" clId="{0D64DB05-3FF5-4D03-A823-A783F25E0F66}" dt="2023-02-05T14:46:35.483" v="6829" actId="20577"/>
          <ac:spMkLst>
            <pc:docMk/>
            <pc:sldMk cId="3648313006" sldId="318"/>
            <ac:spMk id="4" creationId="{151C6618-4B8C-E8EB-5F68-169AFC82AED0}"/>
          </ac:spMkLst>
        </pc:spChg>
        <pc:spChg chg="mod">
          <ac:chgData name="JAYDEN YAP JEAN HNG" userId="66824b3b-90af-48ae-91f4-73f35fb89cd2" providerId="ADAL" clId="{0D64DB05-3FF5-4D03-A823-A783F25E0F66}" dt="2023-02-05T06:16:19.029" v="6317" actId="20577"/>
          <ac:spMkLst>
            <pc:docMk/>
            <pc:sldMk cId="3648313006" sldId="318"/>
            <ac:spMk id="8" creationId="{7CEE1F81-9352-C75B-00A5-562401CCC12D}"/>
          </ac:spMkLst>
        </pc:spChg>
        <pc:spChg chg="del mod">
          <ac:chgData name="JAYDEN YAP JEAN HNG" userId="66824b3b-90af-48ae-91f4-73f35fb89cd2" providerId="ADAL" clId="{0D64DB05-3FF5-4D03-A823-A783F25E0F66}" dt="2023-02-05T07:41:43.702" v="6336" actId="478"/>
          <ac:spMkLst>
            <pc:docMk/>
            <pc:sldMk cId="3648313006" sldId="318"/>
            <ac:spMk id="13" creationId="{AB6E3A2A-52F0-8E70-A55E-1316A791E7EE}"/>
          </ac:spMkLst>
        </pc:spChg>
        <pc:spChg chg="del">
          <ac:chgData name="JAYDEN YAP JEAN HNG" userId="66824b3b-90af-48ae-91f4-73f35fb89cd2" providerId="ADAL" clId="{0D64DB05-3FF5-4D03-A823-A783F25E0F66}" dt="2023-02-05T06:14:08.267" v="6256" actId="478"/>
          <ac:spMkLst>
            <pc:docMk/>
            <pc:sldMk cId="3648313006" sldId="318"/>
            <ac:spMk id="19" creationId="{1BE47E5F-25CC-E5C3-7551-1B12F58F68C4}"/>
          </ac:spMkLst>
        </pc:spChg>
        <pc:spChg chg="del">
          <ac:chgData name="JAYDEN YAP JEAN HNG" userId="66824b3b-90af-48ae-91f4-73f35fb89cd2" providerId="ADAL" clId="{0D64DB05-3FF5-4D03-A823-A783F25E0F66}" dt="2023-02-05T06:14:08.267" v="6256" actId="478"/>
          <ac:spMkLst>
            <pc:docMk/>
            <pc:sldMk cId="3648313006" sldId="318"/>
            <ac:spMk id="20" creationId="{75E1C2C1-1505-BFA4-AEF9-2929672C806C}"/>
          </ac:spMkLst>
        </pc:spChg>
        <pc:spChg chg="del">
          <ac:chgData name="JAYDEN YAP JEAN HNG" userId="66824b3b-90af-48ae-91f4-73f35fb89cd2" providerId="ADAL" clId="{0D64DB05-3FF5-4D03-A823-A783F25E0F66}" dt="2023-02-05T06:14:08.267" v="6256" actId="478"/>
          <ac:spMkLst>
            <pc:docMk/>
            <pc:sldMk cId="3648313006" sldId="318"/>
            <ac:spMk id="21" creationId="{08B8BFB6-0C7C-6FFA-5644-CBB134922858}"/>
          </ac:spMkLst>
        </pc:spChg>
        <pc:spChg chg="del">
          <ac:chgData name="JAYDEN YAP JEAN HNG" userId="66824b3b-90af-48ae-91f4-73f35fb89cd2" providerId="ADAL" clId="{0D64DB05-3FF5-4D03-A823-A783F25E0F66}" dt="2023-02-05T06:14:08.267" v="6256" actId="478"/>
          <ac:spMkLst>
            <pc:docMk/>
            <pc:sldMk cId="3648313006" sldId="318"/>
            <ac:spMk id="22" creationId="{9AB18030-2C4D-8C98-012C-FAE138A28827}"/>
          </ac:spMkLst>
        </pc:spChg>
        <pc:spChg chg="del">
          <ac:chgData name="JAYDEN YAP JEAN HNG" userId="66824b3b-90af-48ae-91f4-73f35fb89cd2" providerId="ADAL" clId="{0D64DB05-3FF5-4D03-A823-A783F25E0F66}" dt="2023-02-05T06:14:08.267" v="6256" actId="478"/>
          <ac:spMkLst>
            <pc:docMk/>
            <pc:sldMk cId="3648313006" sldId="318"/>
            <ac:spMk id="33" creationId="{184F5553-68E7-7622-22B6-92AA919DE0D0}"/>
          </ac:spMkLst>
        </pc:spChg>
        <pc:spChg chg="del">
          <ac:chgData name="JAYDEN YAP JEAN HNG" userId="66824b3b-90af-48ae-91f4-73f35fb89cd2" providerId="ADAL" clId="{0D64DB05-3FF5-4D03-A823-A783F25E0F66}" dt="2023-02-05T07:41:40.105" v="6334" actId="478"/>
          <ac:spMkLst>
            <pc:docMk/>
            <pc:sldMk cId="3648313006" sldId="318"/>
            <ac:spMk id="34" creationId="{1EA565D5-EED1-051D-9018-B99508DF9F1C}"/>
          </ac:spMkLst>
        </pc:spChg>
        <pc:grpChg chg="del">
          <ac:chgData name="JAYDEN YAP JEAN HNG" userId="66824b3b-90af-48ae-91f4-73f35fb89cd2" providerId="ADAL" clId="{0D64DB05-3FF5-4D03-A823-A783F25E0F66}" dt="2023-02-05T06:14:08.267" v="6256" actId="478"/>
          <ac:grpSpMkLst>
            <pc:docMk/>
            <pc:sldMk cId="3648313006" sldId="318"/>
            <ac:grpSpMk id="10" creationId="{D1ED7542-3AD7-A515-3761-B7425D2676EE}"/>
          </ac:grpSpMkLst>
        </pc:grpChg>
        <pc:grpChg chg="del">
          <ac:chgData name="JAYDEN YAP JEAN HNG" userId="66824b3b-90af-48ae-91f4-73f35fb89cd2" providerId="ADAL" clId="{0D64DB05-3FF5-4D03-A823-A783F25E0F66}" dt="2023-02-05T06:14:08.267" v="6256" actId="478"/>
          <ac:grpSpMkLst>
            <pc:docMk/>
            <pc:sldMk cId="3648313006" sldId="318"/>
            <ac:grpSpMk id="29" creationId="{8F14E7DA-027F-8845-4049-76A317D71931}"/>
          </ac:grpSpMkLst>
        </pc:grpChg>
        <pc:picChg chg="del">
          <ac:chgData name="JAYDEN YAP JEAN HNG" userId="66824b3b-90af-48ae-91f4-73f35fb89cd2" providerId="ADAL" clId="{0D64DB05-3FF5-4D03-A823-A783F25E0F66}" dt="2023-02-05T06:14:06.793" v="6255" actId="478"/>
          <ac:picMkLst>
            <pc:docMk/>
            <pc:sldMk cId="3648313006" sldId="318"/>
            <ac:picMk id="3" creationId="{5BF790DE-2C95-A31E-1D95-C5582867709B}"/>
          </ac:picMkLst>
        </pc:picChg>
        <pc:picChg chg="add del mod">
          <ac:chgData name="JAYDEN YAP JEAN HNG" userId="66824b3b-90af-48ae-91f4-73f35fb89cd2" providerId="ADAL" clId="{0D64DB05-3FF5-4D03-A823-A783F25E0F66}" dt="2023-02-05T07:39:45.302" v="6324" actId="478"/>
          <ac:picMkLst>
            <pc:docMk/>
            <pc:sldMk cId="3648313006" sldId="318"/>
            <ac:picMk id="9" creationId="{C25A0873-6B26-D33C-336F-474EB42CB1D7}"/>
          </ac:picMkLst>
        </pc:picChg>
        <pc:picChg chg="add del mod">
          <ac:chgData name="JAYDEN YAP JEAN HNG" userId="66824b3b-90af-48ae-91f4-73f35fb89cd2" providerId="ADAL" clId="{0D64DB05-3FF5-4D03-A823-A783F25E0F66}" dt="2023-02-05T07:41:32.657" v="6329" actId="478"/>
          <ac:picMkLst>
            <pc:docMk/>
            <pc:sldMk cId="3648313006" sldId="318"/>
            <ac:picMk id="12" creationId="{9F8C05EA-ED80-3F77-0658-7785C38AA977}"/>
          </ac:picMkLst>
        </pc:picChg>
        <pc:picChg chg="del">
          <ac:chgData name="JAYDEN YAP JEAN HNG" userId="66824b3b-90af-48ae-91f4-73f35fb89cd2" providerId="ADAL" clId="{0D64DB05-3FF5-4D03-A823-A783F25E0F66}" dt="2023-02-05T07:41:45.654" v="6338" actId="478"/>
          <ac:picMkLst>
            <pc:docMk/>
            <pc:sldMk cId="3648313006" sldId="318"/>
            <ac:picMk id="1026" creationId="{A4436DBA-26D1-CB7E-7F78-EBC19650F593}"/>
          </ac:picMkLst>
        </pc:picChg>
        <pc:picChg chg="add mod">
          <ac:chgData name="JAYDEN YAP JEAN HNG" userId="66824b3b-90af-48ae-91f4-73f35fb89cd2" providerId="ADAL" clId="{0D64DB05-3FF5-4D03-A823-A783F25E0F66}" dt="2023-02-05T07:41:49.338" v="6341" actId="1076"/>
          <ac:picMkLst>
            <pc:docMk/>
            <pc:sldMk cId="3648313006" sldId="318"/>
            <ac:picMk id="1028" creationId="{E1831ABF-BF49-2F9D-4684-4B053489B277}"/>
          </ac:picMkLst>
        </pc:picChg>
        <pc:inkChg chg="del">
          <ac:chgData name="JAYDEN YAP JEAN HNG" userId="66824b3b-90af-48ae-91f4-73f35fb89cd2" providerId="ADAL" clId="{0D64DB05-3FF5-4D03-A823-A783F25E0F66}" dt="2023-02-05T06:14:08.267" v="6256" actId="478"/>
          <ac:inkMkLst>
            <pc:docMk/>
            <pc:sldMk cId="3648313006" sldId="318"/>
            <ac:inkMk id="11" creationId="{60B35221-FCC5-71FC-DD4F-F7BDFE52E0E4}"/>
          </ac:inkMkLst>
        </pc:inkChg>
        <pc:inkChg chg="del">
          <ac:chgData name="JAYDEN YAP JEAN HNG" userId="66824b3b-90af-48ae-91f4-73f35fb89cd2" providerId="ADAL" clId="{0D64DB05-3FF5-4D03-A823-A783F25E0F66}" dt="2023-02-05T06:14:08.267" v="6256" actId="478"/>
          <ac:inkMkLst>
            <pc:docMk/>
            <pc:sldMk cId="3648313006" sldId="318"/>
            <ac:inkMk id="16" creationId="{1D75B68C-A4D8-F2E6-C57C-468CB3011F6E}"/>
          </ac:inkMkLst>
        </pc:inkChg>
        <pc:inkChg chg="del">
          <ac:chgData name="JAYDEN YAP JEAN HNG" userId="66824b3b-90af-48ae-91f4-73f35fb89cd2" providerId="ADAL" clId="{0D64DB05-3FF5-4D03-A823-A783F25E0F66}" dt="2023-02-05T06:14:08.267" v="6256" actId="478"/>
          <ac:inkMkLst>
            <pc:docMk/>
            <pc:sldMk cId="3648313006" sldId="318"/>
            <ac:inkMk id="18" creationId="{411F19EC-7C81-BDC2-BA98-0CA6EBF639C1}"/>
          </ac:inkMkLst>
        </pc:inkChg>
        <pc:inkChg chg="del">
          <ac:chgData name="JAYDEN YAP JEAN HNG" userId="66824b3b-90af-48ae-91f4-73f35fb89cd2" providerId="ADAL" clId="{0D64DB05-3FF5-4D03-A823-A783F25E0F66}" dt="2023-02-05T06:14:08.267" v="6256" actId="478"/>
          <ac:inkMkLst>
            <pc:docMk/>
            <pc:sldMk cId="3648313006" sldId="318"/>
            <ac:inkMk id="23" creationId="{25CFC34D-5D48-DFEC-266E-09FA85D1F838}"/>
          </ac:inkMkLst>
        </pc:inkChg>
        <pc:inkChg chg="del">
          <ac:chgData name="JAYDEN YAP JEAN HNG" userId="66824b3b-90af-48ae-91f4-73f35fb89cd2" providerId="ADAL" clId="{0D64DB05-3FF5-4D03-A823-A783F25E0F66}" dt="2023-02-05T06:14:08.267" v="6256" actId="478"/>
          <ac:inkMkLst>
            <pc:docMk/>
            <pc:sldMk cId="3648313006" sldId="318"/>
            <ac:inkMk id="30" creationId="{168F47A7-0A30-D66A-52B5-AAB840E9B049}"/>
          </ac:inkMkLst>
        </pc:inkChg>
        <pc:inkChg chg="del">
          <ac:chgData name="JAYDEN YAP JEAN HNG" userId="66824b3b-90af-48ae-91f4-73f35fb89cd2" providerId="ADAL" clId="{0D64DB05-3FF5-4D03-A823-A783F25E0F66}" dt="2023-02-05T06:14:08.267" v="6256" actId="478"/>
          <ac:inkMkLst>
            <pc:docMk/>
            <pc:sldMk cId="3648313006" sldId="318"/>
            <ac:inkMk id="31" creationId="{66CBF407-814D-C220-8CD3-54941C2AF831}"/>
          </ac:inkMkLst>
        </pc:inkChg>
        <pc:inkChg chg="del">
          <ac:chgData name="JAYDEN YAP JEAN HNG" userId="66824b3b-90af-48ae-91f4-73f35fb89cd2" providerId="ADAL" clId="{0D64DB05-3FF5-4D03-A823-A783F25E0F66}" dt="2023-02-05T06:14:08.267" v="6256" actId="478"/>
          <ac:inkMkLst>
            <pc:docMk/>
            <pc:sldMk cId="3648313006" sldId="318"/>
            <ac:inkMk id="32" creationId="{0D52D8CC-42EC-5DC3-BB14-D0D1C79D7B84}"/>
          </ac:inkMkLst>
        </pc:inkChg>
        <pc:cxnChg chg="mod">
          <ac:chgData name="JAYDEN YAP JEAN HNG" userId="66824b3b-90af-48ae-91f4-73f35fb89cd2" providerId="ADAL" clId="{0D64DB05-3FF5-4D03-A823-A783F25E0F66}" dt="2023-02-05T07:41:37.552" v="6333" actId="1076"/>
          <ac:cxnSpMkLst>
            <pc:docMk/>
            <pc:sldMk cId="3648313006" sldId="318"/>
            <ac:cxnSpMk id="17" creationId="{55CB4103-A6C6-38A2-9421-ECD934AABB31}"/>
          </ac:cxnSpMkLst>
        </pc:cxnChg>
      </pc:sldChg>
      <pc:sldChg chg="addSp delSp modSp add mod modAnim">
        <pc:chgData name="JAYDEN YAP JEAN HNG" userId="66824b3b-90af-48ae-91f4-73f35fb89cd2" providerId="ADAL" clId="{0D64DB05-3FF5-4D03-A823-A783F25E0F66}" dt="2023-02-05T14:57:33.383" v="7956" actId="20577"/>
        <pc:sldMkLst>
          <pc:docMk/>
          <pc:sldMk cId="1694677499" sldId="319"/>
        </pc:sldMkLst>
        <pc:spChg chg="mod">
          <ac:chgData name="JAYDEN YAP JEAN HNG" userId="66824b3b-90af-48ae-91f4-73f35fb89cd2" providerId="ADAL" clId="{0D64DB05-3FF5-4D03-A823-A783F25E0F66}" dt="2023-02-05T14:49:12.357" v="7021" actId="1076"/>
          <ac:spMkLst>
            <pc:docMk/>
            <pc:sldMk cId="1694677499" sldId="319"/>
            <ac:spMk id="2" creationId="{9D4FECE7-F9BF-F9DF-8867-651EF4F69918}"/>
          </ac:spMkLst>
        </pc:spChg>
        <pc:spChg chg="del mod">
          <ac:chgData name="JAYDEN YAP JEAN HNG" userId="66824b3b-90af-48ae-91f4-73f35fb89cd2" providerId="ADAL" clId="{0D64DB05-3FF5-4D03-A823-A783F25E0F66}" dt="2023-02-05T14:49:07.888" v="7020"/>
          <ac:spMkLst>
            <pc:docMk/>
            <pc:sldMk cId="1694677499" sldId="319"/>
            <ac:spMk id="4" creationId="{151C6618-4B8C-E8EB-5F68-169AFC82AED0}"/>
          </ac:spMkLst>
        </pc:spChg>
        <pc:spChg chg="add mod">
          <ac:chgData name="JAYDEN YAP JEAN HNG" userId="66824b3b-90af-48ae-91f4-73f35fb89cd2" providerId="ADAL" clId="{0D64DB05-3FF5-4D03-A823-A783F25E0F66}" dt="2023-02-05T14:53:12.074" v="7359" actId="255"/>
          <ac:spMkLst>
            <pc:docMk/>
            <pc:sldMk cId="1694677499" sldId="319"/>
            <ac:spMk id="7" creationId="{A673BBB4-44A7-E60E-51B2-D99168306178}"/>
          </ac:spMkLst>
        </pc:spChg>
        <pc:spChg chg="mod">
          <ac:chgData name="JAYDEN YAP JEAN HNG" userId="66824b3b-90af-48ae-91f4-73f35fb89cd2" providerId="ADAL" clId="{0D64DB05-3FF5-4D03-A823-A783F25E0F66}" dt="2023-02-05T14:57:33.383" v="7956" actId="20577"/>
          <ac:spMkLst>
            <pc:docMk/>
            <pc:sldMk cId="1694677499" sldId="319"/>
            <ac:spMk id="8" creationId="{7CEE1F81-9352-C75B-00A5-562401CCC12D}"/>
          </ac:spMkLst>
        </pc:spChg>
        <pc:spChg chg="add mod">
          <ac:chgData name="JAYDEN YAP JEAN HNG" userId="66824b3b-90af-48ae-91f4-73f35fb89cd2" providerId="ADAL" clId="{0D64DB05-3FF5-4D03-A823-A783F25E0F66}" dt="2023-02-05T14:53:14.965" v="7360" actId="255"/>
          <ac:spMkLst>
            <pc:docMk/>
            <pc:sldMk cId="1694677499" sldId="319"/>
            <ac:spMk id="10" creationId="{CF440504-48AF-B1C9-C7BC-C22EC6504634}"/>
          </ac:spMkLst>
        </pc:spChg>
        <pc:spChg chg="add mod">
          <ac:chgData name="JAYDEN YAP JEAN HNG" userId="66824b3b-90af-48ae-91f4-73f35fb89cd2" providerId="ADAL" clId="{0D64DB05-3FF5-4D03-A823-A783F25E0F66}" dt="2023-02-05T14:53:02.021" v="7356" actId="403"/>
          <ac:spMkLst>
            <pc:docMk/>
            <pc:sldMk cId="1694677499" sldId="319"/>
            <ac:spMk id="11" creationId="{75E62EC9-3779-E63C-AB81-FE9B757A5D63}"/>
          </ac:spMkLst>
        </pc:spChg>
        <pc:spChg chg="add mod">
          <ac:chgData name="JAYDEN YAP JEAN HNG" userId="66824b3b-90af-48ae-91f4-73f35fb89cd2" providerId="ADAL" clId="{0D64DB05-3FF5-4D03-A823-A783F25E0F66}" dt="2023-02-05T14:53:19.051" v="7361" actId="255"/>
          <ac:spMkLst>
            <pc:docMk/>
            <pc:sldMk cId="1694677499" sldId="319"/>
            <ac:spMk id="12" creationId="{312D9A8F-8165-9702-033F-F0044D26D784}"/>
          </ac:spMkLst>
        </pc:spChg>
        <pc:spChg chg="del">
          <ac:chgData name="JAYDEN YAP JEAN HNG" userId="66824b3b-90af-48ae-91f4-73f35fb89cd2" providerId="ADAL" clId="{0D64DB05-3FF5-4D03-A823-A783F25E0F66}" dt="2023-02-05T14:45:35.387" v="6778" actId="478"/>
          <ac:spMkLst>
            <pc:docMk/>
            <pc:sldMk cId="1694677499" sldId="319"/>
            <ac:spMk id="13" creationId="{AB6E3A2A-52F0-8E70-A55E-1316A791E7EE}"/>
          </ac:spMkLst>
        </pc:spChg>
        <pc:spChg chg="add mod">
          <ac:chgData name="JAYDEN YAP JEAN HNG" userId="66824b3b-90af-48ae-91f4-73f35fb89cd2" providerId="ADAL" clId="{0D64DB05-3FF5-4D03-A823-A783F25E0F66}" dt="2023-02-05T14:53:22.092" v="7362" actId="255"/>
          <ac:spMkLst>
            <pc:docMk/>
            <pc:sldMk cId="1694677499" sldId="319"/>
            <ac:spMk id="14" creationId="{F9D9AA3A-E114-29B7-04FF-CB94793A0C55}"/>
          </ac:spMkLst>
        </pc:spChg>
        <pc:spChg chg="add mod">
          <ac:chgData name="JAYDEN YAP JEAN HNG" userId="66824b3b-90af-48ae-91f4-73f35fb89cd2" providerId="ADAL" clId="{0D64DB05-3FF5-4D03-A823-A783F25E0F66}" dt="2023-02-05T14:53:25.307" v="7363" actId="255"/>
          <ac:spMkLst>
            <pc:docMk/>
            <pc:sldMk cId="1694677499" sldId="319"/>
            <ac:spMk id="15" creationId="{3586580F-1CD5-6299-9FB4-64D78A109A31}"/>
          </ac:spMkLst>
        </pc:spChg>
        <pc:spChg chg="add mod">
          <ac:chgData name="JAYDEN YAP JEAN HNG" userId="66824b3b-90af-48ae-91f4-73f35fb89cd2" providerId="ADAL" clId="{0D64DB05-3FF5-4D03-A823-A783F25E0F66}" dt="2023-02-05T14:53:28.003" v="7364" actId="255"/>
          <ac:spMkLst>
            <pc:docMk/>
            <pc:sldMk cId="1694677499" sldId="319"/>
            <ac:spMk id="16" creationId="{B56AAF8D-14EE-5442-FD38-419A82614E54}"/>
          </ac:spMkLst>
        </pc:spChg>
        <pc:spChg chg="add mod">
          <ac:chgData name="JAYDEN YAP JEAN HNG" userId="66824b3b-90af-48ae-91f4-73f35fb89cd2" providerId="ADAL" clId="{0D64DB05-3FF5-4D03-A823-A783F25E0F66}" dt="2023-02-05T14:53:33.222" v="7366" actId="1076"/>
          <ac:spMkLst>
            <pc:docMk/>
            <pc:sldMk cId="1694677499" sldId="319"/>
            <ac:spMk id="18" creationId="{87446E3E-BF60-8559-6426-D5203E6A34E8}"/>
          </ac:spMkLst>
        </pc:spChg>
        <pc:spChg chg="add mod">
          <ac:chgData name="JAYDEN YAP JEAN HNG" userId="66824b3b-90af-48ae-91f4-73f35fb89cd2" providerId="ADAL" clId="{0D64DB05-3FF5-4D03-A823-A783F25E0F66}" dt="2023-02-05T14:52:53.604" v="7353" actId="571"/>
          <ac:spMkLst>
            <pc:docMk/>
            <pc:sldMk cId="1694677499" sldId="319"/>
            <ac:spMk id="19" creationId="{8E02233A-4BC4-66AB-BCFD-4D1B1C3EF879}"/>
          </ac:spMkLst>
        </pc:spChg>
        <pc:spChg chg="add mod">
          <ac:chgData name="JAYDEN YAP JEAN HNG" userId="66824b3b-90af-48ae-91f4-73f35fb89cd2" providerId="ADAL" clId="{0D64DB05-3FF5-4D03-A823-A783F25E0F66}" dt="2023-02-05T14:52:56.552" v="7355" actId="571"/>
          <ac:spMkLst>
            <pc:docMk/>
            <pc:sldMk cId="1694677499" sldId="319"/>
            <ac:spMk id="20" creationId="{5DFE122F-848C-40C3-9331-3370810FA389}"/>
          </ac:spMkLst>
        </pc:spChg>
        <pc:spChg chg="del">
          <ac:chgData name="JAYDEN YAP JEAN HNG" userId="66824b3b-90af-48ae-91f4-73f35fb89cd2" providerId="ADAL" clId="{0D64DB05-3FF5-4D03-A823-A783F25E0F66}" dt="2023-02-05T14:45:36.589" v="6779" actId="478"/>
          <ac:spMkLst>
            <pc:docMk/>
            <pc:sldMk cId="1694677499" sldId="319"/>
            <ac:spMk id="34" creationId="{1EA565D5-EED1-051D-9018-B99508DF9F1C}"/>
          </ac:spMkLst>
        </pc:spChg>
        <pc:picChg chg="add mod">
          <ac:chgData name="JAYDEN YAP JEAN HNG" userId="66824b3b-90af-48ae-91f4-73f35fb89cd2" providerId="ADAL" clId="{0D64DB05-3FF5-4D03-A823-A783F25E0F66}" dt="2023-02-05T14:49:07.234" v="7018" actId="1076"/>
          <ac:picMkLst>
            <pc:docMk/>
            <pc:sldMk cId="1694677499" sldId="319"/>
            <ac:picMk id="5" creationId="{494723C2-E10A-4590-4C54-02C49D75BBF7}"/>
          </ac:picMkLst>
        </pc:picChg>
        <pc:picChg chg="del mod">
          <ac:chgData name="JAYDEN YAP JEAN HNG" userId="66824b3b-90af-48ae-91f4-73f35fb89cd2" providerId="ADAL" clId="{0D64DB05-3FF5-4D03-A823-A783F25E0F66}" dt="2023-02-05T14:48:06.016" v="6999" actId="21"/>
          <ac:picMkLst>
            <pc:docMk/>
            <pc:sldMk cId="1694677499" sldId="319"/>
            <ac:picMk id="9" creationId="{C25A0873-6B26-D33C-336F-474EB42CB1D7}"/>
          </ac:picMkLst>
        </pc:picChg>
        <pc:picChg chg="add mod">
          <ac:chgData name="JAYDEN YAP JEAN HNG" userId="66824b3b-90af-48ae-91f4-73f35fb89cd2" providerId="ADAL" clId="{0D64DB05-3FF5-4D03-A823-A783F25E0F66}" dt="2023-02-05T14:54:41.420" v="7369" actId="1076"/>
          <ac:picMkLst>
            <pc:docMk/>
            <pc:sldMk cId="1694677499" sldId="319"/>
            <ac:picMk id="21" creationId="{987F35CE-2F8D-A051-51D8-EFA635AF239B}"/>
          </ac:picMkLst>
        </pc:picChg>
        <pc:picChg chg="del">
          <ac:chgData name="JAYDEN YAP JEAN HNG" userId="66824b3b-90af-48ae-91f4-73f35fb89cd2" providerId="ADAL" clId="{0D64DB05-3FF5-4D03-A823-A783F25E0F66}" dt="2023-02-05T14:45:37.189" v="6780" actId="478"/>
          <ac:picMkLst>
            <pc:docMk/>
            <pc:sldMk cId="1694677499" sldId="319"/>
            <ac:picMk id="1026" creationId="{A4436DBA-26D1-CB7E-7F78-EBC19650F593}"/>
          </ac:picMkLst>
        </pc:picChg>
        <pc:cxnChg chg="mod">
          <ac:chgData name="JAYDEN YAP JEAN HNG" userId="66824b3b-90af-48ae-91f4-73f35fb89cd2" providerId="ADAL" clId="{0D64DB05-3FF5-4D03-A823-A783F25E0F66}" dt="2023-02-05T14:49:12.357" v="7021" actId="1076"/>
          <ac:cxnSpMkLst>
            <pc:docMk/>
            <pc:sldMk cId="1694677499" sldId="319"/>
            <ac:cxnSpMk id="17" creationId="{55CB4103-A6C6-38A2-9421-ECD934AABB31}"/>
          </ac:cxnSpMkLst>
        </pc:cxnChg>
      </pc:sldChg>
      <pc:sldChg chg="addSp delSp modSp add mod">
        <pc:chgData name="JAYDEN YAP JEAN HNG" userId="66824b3b-90af-48ae-91f4-73f35fb89cd2" providerId="ADAL" clId="{0D64DB05-3FF5-4D03-A823-A783F25E0F66}" dt="2023-02-05T15:15:41.658" v="8907" actId="1076"/>
        <pc:sldMkLst>
          <pc:docMk/>
          <pc:sldMk cId="1488789074" sldId="320"/>
        </pc:sldMkLst>
        <pc:spChg chg="mod">
          <ac:chgData name="JAYDEN YAP JEAN HNG" userId="66824b3b-90af-48ae-91f4-73f35fb89cd2" providerId="ADAL" clId="{0D64DB05-3FF5-4D03-A823-A783F25E0F66}" dt="2023-02-05T14:57:46.784" v="7977" actId="20577"/>
          <ac:spMkLst>
            <pc:docMk/>
            <pc:sldMk cId="1488789074" sldId="320"/>
            <ac:spMk id="2" creationId="{9D4FECE7-F9BF-F9DF-8867-651EF4F69918}"/>
          </ac:spMkLst>
        </pc:spChg>
        <pc:spChg chg="del">
          <ac:chgData name="JAYDEN YAP JEAN HNG" userId="66824b3b-90af-48ae-91f4-73f35fb89cd2" providerId="ADAL" clId="{0D64DB05-3FF5-4D03-A823-A783F25E0F66}" dt="2023-02-05T15:01:04.687" v="7998" actId="478"/>
          <ac:spMkLst>
            <pc:docMk/>
            <pc:sldMk cId="1488789074" sldId="320"/>
            <ac:spMk id="4" creationId="{151C6618-4B8C-E8EB-5F68-169AFC82AED0}"/>
          </ac:spMkLst>
        </pc:spChg>
        <pc:spChg chg="mod">
          <ac:chgData name="JAYDEN YAP JEAN HNG" userId="66824b3b-90af-48ae-91f4-73f35fb89cd2" providerId="ADAL" clId="{0D64DB05-3FF5-4D03-A823-A783F25E0F66}" dt="2023-02-05T15:06:51.463" v="8400" actId="404"/>
          <ac:spMkLst>
            <pc:docMk/>
            <pc:sldMk cId="1488789074" sldId="320"/>
            <ac:spMk id="8" creationId="{7CEE1F81-9352-C75B-00A5-562401CCC12D}"/>
          </ac:spMkLst>
        </pc:spChg>
        <pc:spChg chg="add mod">
          <ac:chgData name="JAYDEN YAP JEAN HNG" userId="66824b3b-90af-48ae-91f4-73f35fb89cd2" providerId="ADAL" clId="{0D64DB05-3FF5-4D03-A823-A783F25E0F66}" dt="2023-02-05T15:11:38.782" v="8761" actId="21"/>
          <ac:spMkLst>
            <pc:docMk/>
            <pc:sldMk cId="1488789074" sldId="320"/>
            <ac:spMk id="10" creationId="{5096D67F-BE29-0BDF-EF94-9D0052D09979}"/>
          </ac:spMkLst>
        </pc:spChg>
        <pc:spChg chg="add del mod">
          <ac:chgData name="JAYDEN YAP JEAN HNG" userId="66824b3b-90af-48ae-91f4-73f35fb89cd2" providerId="ADAL" clId="{0D64DB05-3FF5-4D03-A823-A783F25E0F66}" dt="2023-02-05T15:10:56.497" v="8744" actId="478"/>
          <ac:spMkLst>
            <pc:docMk/>
            <pc:sldMk cId="1488789074" sldId="320"/>
            <ac:spMk id="16" creationId="{7A188421-0C78-1A16-11C6-1F4E6B1862CD}"/>
          </ac:spMkLst>
        </pc:spChg>
        <pc:spChg chg="add del mod">
          <ac:chgData name="JAYDEN YAP JEAN HNG" userId="66824b3b-90af-48ae-91f4-73f35fb89cd2" providerId="ADAL" clId="{0D64DB05-3FF5-4D03-A823-A783F25E0F66}" dt="2023-02-05T15:11:27.255" v="8756" actId="478"/>
          <ac:spMkLst>
            <pc:docMk/>
            <pc:sldMk cId="1488789074" sldId="320"/>
            <ac:spMk id="19" creationId="{B0EA7CDC-282A-BC61-4F1D-A03411155047}"/>
          </ac:spMkLst>
        </pc:spChg>
        <pc:spChg chg="add mod">
          <ac:chgData name="JAYDEN YAP JEAN HNG" userId="66824b3b-90af-48ae-91f4-73f35fb89cd2" providerId="ADAL" clId="{0D64DB05-3FF5-4D03-A823-A783F25E0F66}" dt="2023-02-05T15:14:14.098" v="8815" actId="1076"/>
          <ac:spMkLst>
            <pc:docMk/>
            <pc:sldMk cId="1488789074" sldId="320"/>
            <ac:spMk id="21" creationId="{A65AC2D2-83BA-5514-26D0-29CB6D7EDD6D}"/>
          </ac:spMkLst>
        </pc:spChg>
        <pc:spChg chg="add mod">
          <ac:chgData name="JAYDEN YAP JEAN HNG" userId="66824b3b-90af-48ae-91f4-73f35fb89cd2" providerId="ADAL" clId="{0D64DB05-3FF5-4D03-A823-A783F25E0F66}" dt="2023-02-05T15:15:37.736" v="8896" actId="1076"/>
          <ac:spMkLst>
            <pc:docMk/>
            <pc:sldMk cId="1488789074" sldId="320"/>
            <ac:spMk id="23" creationId="{FC52F453-518D-80EA-8585-B4DEBAAA1254}"/>
          </ac:spMkLst>
        </pc:spChg>
        <pc:spChg chg="add mod">
          <ac:chgData name="JAYDEN YAP JEAN HNG" userId="66824b3b-90af-48ae-91f4-73f35fb89cd2" providerId="ADAL" clId="{0D64DB05-3FF5-4D03-A823-A783F25E0F66}" dt="2023-02-05T15:14:10.812" v="8814" actId="1076"/>
          <ac:spMkLst>
            <pc:docMk/>
            <pc:sldMk cId="1488789074" sldId="320"/>
            <ac:spMk id="25" creationId="{1DB8A76E-1F24-D22A-9867-F730D3685A2E}"/>
          </ac:spMkLst>
        </pc:spChg>
        <pc:spChg chg="add mod">
          <ac:chgData name="JAYDEN YAP JEAN HNG" userId="66824b3b-90af-48ae-91f4-73f35fb89cd2" providerId="ADAL" clId="{0D64DB05-3FF5-4D03-A823-A783F25E0F66}" dt="2023-02-05T15:14:59.604" v="8858" actId="1076"/>
          <ac:spMkLst>
            <pc:docMk/>
            <pc:sldMk cId="1488789074" sldId="320"/>
            <ac:spMk id="27" creationId="{5D976606-53A5-AE3C-68BF-8F695F4773EE}"/>
          </ac:spMkLst>
        </pc:spChg>
        <pc:spChg chg="add mod">
          <ac:chgData name="JAYDEN YAP JEAN HNG" userId="66824b3b-90af-48ae-91f4-73f35fb89cd2" providerId="ADAL" clId="{0D64DB05-3FF5-4D03-A823-A783F25E0F66}" dt="2023-02-05T15:15:41.658" v="8907" actId="1076"/>
          <ac:spMkLst>
            <pc:docMk/>
            <pc:sldMk cId="1488789074" sldId="320"/>
            <ac:spMk id="28" creationId="{6A9586B3-CB38-BA16-1126-66F85FC2FF2E}"/>
          </ac:spMkLst>
        </pc:spChg>
        <pc:picChg chg="add del mod">
          <ac:chgData name="JAYDEN YAP JEAN HNG" userId="66824b3b-90af-48ae-91f4-73f35fb89cd2" providerId="ADAL" clId="{0D64DB05-3FF5-4D03-A823-A783F25E0F66}" dt="2023-02-05T14:57:41.818" v="7958" actId="478"/>
          <ac:picMkLst>
            <pc:docMk/>
            <pc:sldMk cId="1488789074" sldId="320"/>
            <ac:picMk id="3" creationId="{4ED2C0BD-B90E-EE37-C19F-28E343105CC0}"/>
          </ac:picMkLst>
        </pc:picChg>
        <pc:picChg chg="del">
          <ac:chgData name="JAYDEN YAP JEAN HNG" userId="66824b3b-90af-48ae-91f4-73f35fb89cd2" providerId="ADAL" clId="{0D64DB05-3FF5-4D03-A823-A783F25E0F66}" dt="2023-02-05T14:57:41.322" v="7957" actId="478"/>
          <ac:picMkLst>
            <pc:docMk/>
            <pc:sldMk cId="1488789074" sldId="320"/>
            <ac:picMk id="5" creationId="{494723C2-E10A-4590-4C54-02C49D75BBF7}"/>
          </ac:picMkLst>
        </pc:picChg>
        <pc:picChg chg="add mod">
          <ac:chgData name="JAYDEN YAP JEAN HNG" userId="66824b3b-90af-48ae-91f4-73f35fb89cd2" providerId="ADAL" clId="{0D64DB05-3FF5-4D03-A823-A783F25E0F66}" dt="2023-02-05T15:06:54.871" v="8401" actId="1076"/>
          <ac:picMkLst>
            <pc:docMk/>
            <pc:sldMk cId="1488789074" sldId="320"/>
            <ac:picMk id="7" creationId="{6EEF0B14-4143-E889-3996-C46E53688760}"/>
          </ac:picMkLst>
        </pc:picChg>
        <pc:picChg chg="add mod">
          <ac:chgData name="JAYDEN YAP JEAN HNG" userId="66824b3b-90af-48ae-91f4-73f35fb89cd2" providerId="ADAL" clId="{0D64DB05-3FF5-4D03-A823-A783F25E0F66}" dt="2023-02-05T15:10:32.886" v="8737" actId="1076"/>
          <ac:picMkLst>
            <pc:docMk/>
            <pc:sldMk cId="1488789074" sldId="320"/>
            <ac:picMk id="12" creationId="{3C554AC8-BB2A-9B13-39F3-5A34EAB6C5F1}"/>
          </ac:picMkLst>
        </pc:picChg>
        <pc:picChg chg="add mod ord">
          <ac:chgData name="JAYDEN YAP JEAN HNG" userId="66824b3b-90af-48ae-91f4-73f35fb89cd2" providerId="ADAL" clId="{0D64DB05-3FF5-4D03-A823-A783F25E0F66}" dt="2023-02-05T15:15:23.834" v="8878" actId="1076"/>
          <ac:picMkLst>
            <pc:docMk/>
            <pc:sldMk cId="1488789074" sldId="320"/>
            <ac:picMk id="14" creationId="{F288C338-1866-F179-E1D2-98A684C362BB}"/>
          </ac:picMkLst>
        </pc:picChg>
      </pc:sldChg>
      <pc:sldChg chg="addSp delSp modSp add mod">
        <pc:chgData name="JAYDEN YAP JEAN HNG" userId="66824b3b-90af-48ae-91f4-73f35fb89cd2" providerId="ADAL" clId="{0D64DB05-3FF5-4D03-A823-A783F25E0F66}" dt="2023-02-05T15:22:11.262" v="9856" actId="20577"/>
        <pc:sldMkLst>
          <pc:docMk/>
          <pc:sldMk cId="1616263398" sldId="321"/>
        </pc:sldMkLst>
        <pc:spChg chg="mod">
          <ac:chgData name="JAYDEN YAP JEAN HNG" userId="66824b3b-90af-48ae-91f4-73f35fb89cd2" providerId="ADAL" clId="{0D64DB05-3FF5-4D03-A823-A783F25E0F66}" dt="2023-02-05T15:16:01.685" v="8917" actId="20577"/>
          <ac:spMkLst>
            <pc:docMk/>
            <pc:sldMk cId="1616263398" sldId="321"/>
            <ac:spMk id="2" creationId="{9D4FECE7-F9BF-F9DF-8867-651EF4F69918}"/>
          </ac:spMkLst>
        </pc:spChg>
        <pc:spChg chg="mod">
          <ac:chgData name="JAYDEN YAP JEAN HNG" userId="66824b3b-90af-48ae-91f4-73f35fb89cd2" providerId="ADAL" clId="{0D64DB05-3FF5-4D03-A823-A783F25E0F66}" dt="2023-02-05T15:22:11.262" v="9856" actId="20577"/>
          <ac:spMkLst>
            <pc:docMk/>
            <pc:sldMk cId="1616263398" sldId="321"/>
            <ac:spMk id="8" creationId="{7CEE1F81-9352-C75B-00A5-562401CCC12D}"/>
          </ac:spMkLst>
        </pc:spChg>
        <pc:spChg chg="del">
          <ac:chgData name="JAYDEN YAP JEAN HNG" userId="66824b3b-90af-48ae-91f4-73f35fb89cd2" providerId="ADAL" clId="{0D64DB05-3FF5-4D03-A823-A783F25E0F66}" dt="2023-02-05T15:16:42.608" v="8922" actId="478"/>
          <ac:spMkLst>
            <pc:docMk/>
            <pc:sldMk cId="1616263398" sldId="321"/>
            <ac:spMk id="10" creationId="{5096D67F-BE29-0BDF-EF94-9D0052D09979}"/>
          </ac:spMkLst>
        </pc:spChg>
        <pc:spChg chg="del">
          <ac:chgData name="JAYDEN YAP JEAN HNG" userId="66824b3b-90af-48ae-91f4-73f35fb89cd2" providerId="ADAL" clId="{0D64DB05-3FF5-4D03-A823-A783F25E0F66}" dt="2023-02-05T15:16:46.780" v="8926" actId="478"/>
          <ac:spMkLst>
            <pc:docMk/>
            <pc:sldMk cId="1616263398" sldId="321"/>
            <ac:spMk id="21" creationId="{A65AC2D2-83BA-5514-26D0-29CB6D7EDD6D}"/>
          </ac:spMkLst>
        </pc:spChg>
        <pc:spChg chg="del">
          <ac:chgData name="JAYDEN YAP JEAN HNG" userId="66824b3b-90af-48ae-91f4-73f35fb89cd2" providerId="ADAL" clId="{0D64DB05-3FF5-4D03-A823-A783F25E0F66}" dt="2023-02-05T15:16:45.615" v="8925" actId="478"/>
          <ac:spMkLst>
            <pc:docMk/>
            <pc:sldMk cId="1616263398" sldId="321"/>
            <ac:spMk id="23" creationId="{FC52F453-518D-80EA-8585-B4DEBAAA1254}"/>
          </ac:spMkLst>
        </pc:spChg>
        <pc:spChg chg="del">
          <ac:chgData name="JAYDEN YAP JEAN HNG" userId="66824b3b-90af-48ae-91f4-73f35fb89cd2" providerId="ADAL" clId="{0D64DB05-3FF5-4D03-A823-A783F25E0F66}" dt="2023-02-05T15:16:43.707" v="8923" actId="478"/>
          <ac:spMkLst>
            <pc:docMk/>
            <pc:sldMk cId="1616263398" sldId="321"/>
            <ac:spMk id="25" creationId="{1DB8A76E-1F24-D22A-9867-F730D3685A2E}"/>
          </ac:spMkLst>
        </pc:spChg>
        <pc:spChg chg="del">
          <ac:chgData name="JAYDEN YAP JEAN HNG" userId="66824b3b-90af-48ae-91f4-73f35fb89cd2" providerId="ADAL" clId="{0D64DB05-3FF5-4D03-A823-A783F25E0F66}" dt="2023-02-05T15:16:44.648" v="8924" actId="478"/>
          <ac:spMkLst>
            <pc:docMk/>
            <pc:sldMk cId="1616263398" sldId="321"/>
            <ac:spMk id="27" creationId="{5D976606-53A5-AE3C-68BF-8F695F4773EE}"/>
          </ac:spMkLst>
        </pc:spChg>
        <pc:spChg chg="del">
          <ac:chgData name="JAYDEN YAP JEAN HNG" userId="66824b3b-90af-48ae-91f4-73f35fb89cd2" providerId="ADAL" clId="{0D64DB05-3FF5-4D03-A823-A783F25E0F66}" dt="2023-02-05T15:16:48.059" v="8927" actId="478"/>
          <ac:spMkLst>
            <pc:docMk/>
            <pc:sldMk cId="1616263398" sldId="321"/>
            <ac:spMk id="28" creationId="{6A9586B3-CB38-BA16-1126-66F85FC2FF2E}"/>
          </ac:spMkLst>
        </pc:spChg>
        <pc:picChg chg="add mod">
          <ac:chgData name="JAYDEN YAP JEAN HNG" userId="66824b3b-90af-48ae-91f4-73f35fb89cd2" providerId="ADAL" clId="{0D64DB05-3FF5-4D03-A823-A783F25E0F66}" dt="2023-02-05T15:20:41.699" v="9536" actId="1076"/>
          <ac:picMkLst>
            <pc:docMk/>
            <pc:sldMk cId="1616263398" sldId="321"/>
            <ac:picMk id="4" creationId="{6FF49218-BE8C-CCBD-33BC-99720AD2C1C0}"/>
          </ac:picMkLst>
        </pc:picChg>
        <pc:picChg chg="del mod">
          <ac:chgData name="JAYDEN YAP JEAN HNG" userId="66824b3b-90af-48ae-91f4-73f35fb89cd2" providerId="ADAL" clId="{0D64DB05-3FF5-4D03-A823-A783F25E0F66}" dt="2023-02-05T15:20:38.024" v="9533" actId="478"/>
          <ac:picMkLst>
            <pc:docMk/>
            <pc:sldMk cId="1616263398" sldId="321"/>
            <ac:picMk id="7" creationId="{6EEF0B14-4143-E889-3996-C46E53688760}"/>
          </ac:picMkLst>
        </pc:picChg>
        <pc:picChg chg="del">
          <ac:chgData name="JAYDEN YAP JEAN HNG" userId="66824b3b-90af-48ae-91f4-73f35fb89cd2" providerId="ADAL" clId="{0D64DB05-3FF5-4D03-A823-A783F25E0F66}" dt="2023-02-05T15:16:41.046" v="8921" actId="478"/>
          <ac:picMkLst>
            <pc:docMk/>
            <pc:sldMk cId="1616263398" sldId="321"/>
            <ac:picMk id="12" creationId="{3C554AC8-BB2A-9B13-39F3-5A34EAB6C5F1}"/>
          </ac:picMkLst>
        </pc:picChg>
        <pc:picChg chg="del">
          <ac:chgData name="JAYDEN YAP JEAN HNG" userId="66824b3b-90af-48ae-91f4-73f35fb89cd2" providerId="ADAL" clId="{0D64DB05-3FF5-4D03-A823-A783F25E0F66}" dt="2023-02-05T15:16:41.046" v="8921" actId="478"/>
          <ac:picMkLst>
            <pc:docMk/>
            <pc:sldMk cId="1616263398" sldId="321"/>
            <ac:picMk id="14" creationId="{F288C338-1866-F179-E1D2-98A684C362BB}"/>
          </ac:picMkLst>
        </pc:picChg>
      </pc:sldChg>
      <pc:sldChg chg="addSp delSp modSp add mod">
        <pc:chgData name="JAYDEN YAP JEAN HNG" userId="66824b3b-90af-48ae-91f4-73f35fb89cd2" providerId="ADAL" clId="{0D64DB05-3FF5-4D03-A823-A783F25E0F66}" dt="2023-02-05T15:32:30.067" v="11372" actId="1076"/>
        <pc:sldMkLst>
          <pc:docMk/>
          <pc:sldMk cId="3900558147" sldId="322"/>
        </pc:sldMkLst>
        <pc:spChg chg="mod">
          <ac:chgData name="JAYDEN YAP JEAN HNG" userId="66824b3b-90af-48ae-91f4-73f35fb89cd2" providerId="ADAL" clId="{0D64DB05-3FF5-4D03-A823-A783F25E0F66}" dt="2023-02-05T15:32:30.067" v="11372" actId="1076"/>
          <ac:spMkLst>
            <pc:docMk/>
            <pc:sldMk cId="3900558147" sldId="322"/>
            <ac:spMk id="2" creationId="{9D4FECE7-F9BF-F9DF-8867-651EF4F69918}"/>
          </ac:spMkLst>
        </pc:spChg>
        <pc:spChg chg="mod">
          <ac:chgData name="JAYDEN YAP JEAN HNG" userId="66824b3b-90af-48ae-91f4-73f35fb89cd2" providerId="ADAL" clId="{0D64DB05-3FF5-4D03-A823-A783F25E0F66}" dt="2023-02-05T15:29:26.482" v="10801" actId="404"/>
          <ac:spMkLst>
            <pc:docMk/>
            <pc:sldMk cId="3900558147" sldId="322"/>
            <ac:spMk id="8" creationId="{7CEE1F81-9352-C75B-00A5-562401CCC12D}"/>
          </ac:spMkLst>
        </pc:spChg>
        <pc:spChg chg="add mod">
          <ac:chgData name="JAYDEN YAP JEAN HNG" userId="66824b3b-90af-48ae-91f4-73f35fb89cd2" providerId="ADAL" clId="{0D64DB05-3FF5-4D03-A823-A783F25E0F66}" dt="2023-02-05T15:30:11.363" v="10877" actId="1076"/>
          <ac:spMkLst>
            <pc:docMk/>
            <pc:sldMk cId="3900558147" sldId="322"/>
            <ac:spMk id="10" creationId="{43022085-3877-F118-B9B7-C2CA4FDDD1C4}"/>
          </ac:spMkLst>
        </pc:spChg>
        <pc:spChg chg="add mod">
          <ac:chgData name="JAYDEN YAP JEAN HNG" userId="66824b3b-90af-48ae-91f4-73f35fb89cd2" providerId="ADAL" clId="{0D64DB05-3FF5-4D03-A823-A783F25E0F66}" dt="2023-02-05T15:32:14.814" v="11368" actId="15"/>
          <ac:spMkLst>
            <pc:docMk/>
            <pc:sldMk cId="3900558147" sldId="322"/>
            <ac:spMk id="11" creationId="{A315EB85-2C1D-7428-E1D7-C015BB4E6AA5}"/>
          </ac:spMkLst>
        </pc:spChg>
        <pc:picChg chg="del">
          <ac:chgData name="JAYDEN YAP JEAN HNG" userId="66824b3b-90af-48ae-91f4-73f35fb89cd2" providerId="ADAL" clId="{0D64DB05-3FF5-4D03-A823-A783F25E0F66}" dt="2023-02-05T15:25:11.672" v="10147" actId="478"/>
          <ac:picMkLst>
            <pc:docMk/>
            <pc:sldMk cId="3900558147" sldId="322"/>
            <ac:picMk id="4" creationId="{6FF49218-BE8C-CCBD-33BC-99720AD2C1C0}"/>
          </ac:picMkLst>
        </pc:picChg>
        <pc:picChg chg="add mod">
          <ac:chgData name="JAYDEN YAP JEAN HNG" userId="66824b3b-90af-48ae-91f4-73f35fb89cd2" providerId="ADAL" clId="{0D64DB05-3FF5-4D03-A823-A783F25E0F66}" dt="2023-02-05T15:29:51.914" v="10808" actId="14100"/>
          <ac:picMkLst>
            <pc:docMk/>
            <pc:sldMk cId="3900558147" sldId="322"/>
            <ac:picMk id="5" creationId="{24B0C4D7-CADB-47DC-3E2A-4B03AFC7E77A}"/>
          </ac:picMkLst>
        </pc:picChg>
        <pc:picChg chg="add mod">
          <ac:chgData name="JAYDEN YAP JEAN HNG" userId="66824b3b-90af-48ae-91f4-73f35fb89cd2" providerId="ADAL" clId="{0D64DB05-3FF5-4D03-A823-A783F25E0F66}" dt="2023-02-05T15:29:30.429" v="10802" actId="1076"/>
          <ac:picMkLst>
            <pc:docMk/>
            <pc:sldMk cId="3900558147" sldId="322"/>
            <ac:picMk id="7" creationId="{80F346CB-15C2-4D89-0C8A-F7B3AC340CBE}"/>
          </ac:picMkLst>
        </pc:picChg>
        <pc:cxnChg chg="add mod">
          <ac:chgData name="JAYDEN YAP JEAN HNG" userId="66824b3b-90af-48ae-91f4-73f35fb89cd2" providerId="ADAL" clId="{0D64DB05-3FF5-4D03-A823-A783F25E0F66}" dt="2023-02-05T15:32:25.705" v="11371" actId="14100"/>
          <ac:cxnSpMkLst>
            <pc:docMk/>
            <pc:sldMk cId="3900558147" sldId="322"/>
            <ac:cxnSpMk id="12" creationId="{68E61AB2-DA6B-8450-068C-956926FF27D7}"/>
          </ac:cxnSpMkLst>
        </pc:cxnChg>
        <pc:cxnChg chg="del mod">
          <ac:chgData name="JAYDEN YAP JEAN HNG" userId="66824b3b-90af-48ae-91f4-73f35fb89cd2" providerId="ADAL" clId="{0D64DB05-3FF5-4D03-A823-A783F25E0F66}" dt="2023-02-05T15:21:15.595" v="9577" actId="478"/>
          <ac:cxnSpMkLst>
            <pc:docMk/>
            <pc:sldMk cId="3900558147" sldId="322"/>
            <ac:cxnSpMk id="17" creationId="{55CB4103-A6C6-38A2-9421-ECD934AABB31}"/>
          </ac:cxnSpMkLst>
        </pc:cxnChg>
      </pc:sldChg>
      <pc:sldChg chg="modSp add del mod">
        <pc:chgData name="JAYDEN YAP JEAN HNG" userId="66824b3b-90af-48ae-91f4-73f35fb89cd2" providerId="ADAL" clId="{0D64DB05-3FF5-4D03-A823-A783F25E0F66}" dt="2023-02-05T15:24:23.627" v="10120" actId="47"/>
        <pc:sldMkLst>
          <pc:docMk/>
          <pc:sldMk cId="2673955760" sldId="323"/>
        </pc:sldMkLst>
        <pc:spChg chg="mod">
          <ac:chgData name="JAYDEN YAP JEAN HNG" userId="66824b3b-90af-48ae-91f4-73f35fb89cd2" providerId="ADAL" clId="{0D64DB05-3FF5-4D03-A823-A783F25E0F66}" dt="2023-02-05T15:24:21.437" v="10119" actId="20577"/>
          <ac:spMkLst>
            <pc:docMk/>
            <pc:sldMk cId="2673955760" sldId="323"/>
            <ac:spMk id="2" creationId="{9D4FECE7-F9BF-F9DF-8867-651EF4F69918}"/>
          </ac:spMkLst>
        </pc:spChg>
      </pc:sldChg>
      <pc:sldChg chg="modSp add mod">
        <pc:chgData name="JAYDEN YAP JEAN HNG" userId="66824b3b-90af-48ae-91f4-73f35fb89cd2" providerId="ADAL" clId="{0D64DB05-3FF5-4D03-A823-A783F25E0F66}" dt="2023-02-05T15:24:38.120" v="10143" actId="20577"/>
        <pc:sldMkLst>
          <pc:docMk/>
          <pc:sldMk cId="3228785575" sldId="323"/>
        </pc:sldMkLst>
        <pc:spChg chg="mod">
          <ac:chgData name="JAYDEN YAP JEAN HNG" userId="66824b3b-90af-48ae-91f4-73f35fb89cd2" providerId="ADAL" clId="{0D64DB05-3FF5-4D03-A823-A783F25E0F66}" dt="2023-02-05T15:24:38.120" v="10143" actId="20577"/>
          <ac:spMkLst>
            <pc:docMk/>
            <pc:sldMk cId="3228785575" sldId="323"/>
            <ac:spMk id="2" creationId="{878A8B4D-1843-9EB2-4920-8B8CD182AABD}"/>
          </ac:spMkLst>
        </pc:spChg>
      </pc:sldChg>
      <pc:sldChg chg="addSp delSp modSp add mod">
        <pc:chgData name="JAYDEN YAP JEAN HNG" userId="66824b3b-90af-48ae-91f4-73f35fb89cd2" providerId="ADAL" clId="{0D64DB05-3FF5-4D03-A823-A783F25E0F66}" dt="2023-02-05T16:00:54.330" v="12246" actId="20577"/>
        <pc:sldMkLst>
          <pc:docMk/>
          <pc:sldMk cId="1455396540" sldId="324"/>
        </pc:sldMkLst>
        <pc:spChg chg="mod">
          <ac:chgData name="JAYDEN YAP JEAN HNG" userId="66824b3b-90af-48ae-91f4-73f35fb89cd2" providerId="ADAL" clId="{0D64DB05-3FF5-4D03-A823-A783F25E0F66}" dt="2023-02-05T15:34:31.339" v="11670" actId="20577"/>
          <ac:spMkLst>
            <pc:docMk/>
            <pc:sldMk cId="1455396540" sldId="324"/>
            <ac:spMk id="2" creationId="{9D4FECE7-F9BF-F9DF-8867-651EF4F69918}"/>
          </ac:spMkLst>
        </pc:spChg>
        <pc:spChg chg="mod">
          <ac:chgData name="JAYDEN YAP JEAN HNG" userId="66824b3b-90af-48ae-91f4-73f35fb89cd2" providerId="ADAL" clId="{0D64DB05-3FF5-4D03-A823-A783F25E0F66}" dt="2023-02-05T16:00:54.330" v="12246" actId="20577"/>
          <ac:spMkLst>
            <pc:docMk/>
            <pc:sldMk cId="1455396540" sldId="324"/>
            <ac:spMk id="8" creationId="{7CEE1F81-9352-C75B-00A5-562401CCC12D}"/>
          </ac:spMkLst>
        </pc:spChg>
        <pc:spChg chg="del">
          <ac:chgData name="JAYDEN YAP JEAN HNG" userId="66824b3b-90af-48ae-91f4-73f35fb89cd2" providerId="ADAL" clId="{0D64DB05-3FF5-4D03-A823-A783F25E0F66}" dt="2023-02-05T15:40:27.969" v="11676" actId="478"/>
          <ac:spMkLst>
            <pc:docMk/>
            <pc:sldMk cId="1455396540" sldId="324"/>
            <ac:spMk id="10" creationId="{43022085-3877-F118-B9B7-C2CA4FDDD1C4}"/>
          </ac:spMkLst>
        </pc:spChg>
        <pc:picChg chg="add del mod">
          <ac:chgData name="JAYDEN YAP JEAN HNG" userId="66824b3b-90af-48ae-91f4-73f35fb89cd2" providerId="ADAL" clId="{0D64DB05-3FF5-4D03-A823-A783F25E0F66}" dt="2023-02-05T15:34:07.622" v="11623" actId="478"/>
          <ac:picMkLst>
            <pc:docMk/>
            <pc:sldMk cId="1455396540" sldId="324"/>
            <ac:picMk id="4" creationId="{1345C767-5A2F-35D6-F6DE-C3B60E97DA00}"/>
          </ac:picMkLst>
        </pc:picChg>
        <pc:picChg chg="del">
          <ac:chgData name="JAYDEN YAP JEAN HNG" userId="66824b3b-90af-48ae-91f4-73f35fb89cd2" providerId="ADAL" clId="{0D64DB05-3FF5-4D03-A823-A783F25E0F66}" dt="2023-02-05T15:40:26.970" v="11675" actId="478"/>
          <ac:picMkLst>
            <pc:docMk/>
            <pc:sldMk cId="1455396540" sldId="324"/>
            <ac:picMk id="5" creationId="{24B0C4D7-CADB-47DC-3E2A-4B03AFC7E77A}"/>
          </ac:picMkLst>
        </pc:picChg>
        <pc:picChg chg="del">
          <ac:chgData name="JAYDEN YAP JEAN HNG" userId="66824b3b-90af-48ae-91f4-73f35fb89cd2" providerId="ADAL" clId="{0D64DB05-3FF5-4D03-A823-A783F25E0F66}" dt="2023-02-05T15:40:30.543" v="11677" actId="478"/>
          <ac:picMkLst>
            <pc:docMk/>
            <pc:sldMk cId="1455396540" sldId="324"/>
            <ac:picMk id="7" creationId="{80F346CB-15C2-4D89-0C8A-F7B3AC340CBE}"/>
          </ac:picMkLst>
        </pc:picChg>
        <pc:picChg chg="add del mod">
          <ac:chgData name="JAYDEN YAP JEAN HNG" userId="66824b3b-90af-48ae-91f4-73f35fb89cd2" providerId="ADAL" clId="{0D64DB05-3FF5-4D03-A823-A783F25E0F66}" dt="2023-02-05T15:40:43.560" v="11708" actId="478"/>
          <ac:picMkLst>
            <pc:docMk/>
            <pc:sldMk cId="1455396540" sldId="324"/>
            <ac:picMk id="9" creationId="{B7A95A3F-65A5-D752-548F-6443E28A1F34}"/>
          </ac:picMkLst>
        </pc:picChg>
        <pc:picChg chg="add mod">
          <ac:chgData name="JAYDEN YAP JEAN HNG" userId="66824b3b-90af-48ae-91f4-73f35fb89cd2" providerId="ADAL" clId="{0D64DB05-3FF5-4D03-A823-A783F25E0F66}" dt="2023-02-05T15:50:25.596" v="11714" actId="1076"/>
          <ac:picMkLst>
            <pc:docMk/>
            <pc:sldMk cId="1455396540" sldId="324"/>
            <ac:picMk id="12" creationId="{9EEF02F8-8532-F02A-FA0D-7DDE0E526EA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4:59:15.667"/>
    </inkml:context>
    <inkml:brush xml:id="br0">
      <inkml:brushProperty name="width" value="0.35" units="cm"/>
      <inkml:brushProperty name="height" value="0.35" units="cm"/>
      <inkml:brushProperty name="color" value="#FCFDFD"/>
    </inkml:brush>
  </inkml:definitions>
  <inkml:trace contextRef="#ctx0" brushRef="#br0">1 0 24575,'3'0'0,"3"0"0,5 0 0,2 0 0,3 0 0,1 0 0,-3 3 0,1 1 0,-1 0 0,0-1 0,2-1 0,0-1 0,-2 3 0,-1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5:03:40.345"/>
    </inkml:context>
    <inkml:brush xml:id="br0">
      <inkml:brushProperty name="width" value="0.025" units="cm"/>
      <inkml:brushProperty name="height" value="0.025" units="cm"/>
      <inkml:brushProperty name="color" value="#FCFDFD"/>
    </inkml:brush>
  </inkml:definitions>
  <inkml:trace contextRef="#ctx0" brushRef="#br0">4 48 24575,'0'-1'0,"0"0"0,1 0 0,-1 1 0,0-1 0,1 0 0,-1 1 0,1-1 0,-1 0 0,1 1 0,-1-1 0,1 0 0,0 1 0,-1-1 0,1 1 0,0-1 0,-1 1 0,1 0 0,0-1 0,-1 1 0,1 0 0,0-1 0,0 1 0,0 0 0,-1 0 0,1 0 0,0-1 0,1 1 0,26-3 0,-24 3 0,-4 0 0,43 0 0,-41 0 0,0 1 0,0-1 0,0 0 0,0 1 0,0-1 0,0 1 0,0 0 0,-1-1 0,1 1 0,0 0 0,0 0 0,-1 0 0,1 0 0,0 1 0,-1-1 0,1 0 0,-1 1 0,2 2 0,-5-3 0,-9-6 0,-9-7 0,-23-9 0,57 37 0,0 0 0,-1 1 0,12 22 0,-14-21 0,1 0 0,1 0 0,18 17 0,-26-27 0,-12-10 0,-14-11 0,5 0 0,0-1 0,1-1 0,0 0 0,1-2 0,1 1 0,-20-35 0,32 49 0,-1 0 0,1 0 0,0 1 0,-1-1 0,1 0 0,-1 1 0,0-1 0,0 1 0,1 0 0,-1-1 0,0 1 0,-3-1 0,4 1 0,-1 0 0,0 0 0,0 0 0,1 0 0,-1 0 0,1 0 0,-1-1 0,1 1 0,-1-1 0,-1-2 0,3 4 0,0 0 0,0 0 0,0 0 0,0 0 0,0 0 0,0 0 0,0-1 0,0 1 0,0 0 0,0 0 0,0 0 0,0 0 0,0 0 0,0 0 0,0-1 0,0 1 0,0 0 0,0 0 0,0 0 0,0 0 0,0 0 0,0 0 0,0-1 0,0 1 0,0 0 0,0 0 0,0 0 0,0 0 0,0 0 0,0 0 0,0 0 0,0-1 0,1 1 0,-1 0 0,0 0 0,0 0 0,0 0 0,0 0 0,0 0 0,0 0 0,0 0 0,0 0 0,1 0 0,-1 0 0,0 0 0,0 0 0,0 0 0,0-1 0,0 1 0,1 0 0,10 1 0,13 3 0,-22-3 0,10 2 0,0 1 0,0 0 0,-1 1 0,0 1 0,0 0 0,11 7 0,59 48 0,-52-37 0,-60-34 0,22 3 0,1 0 0,-1-1 0,-7-9 0,9 9 0,0 0 0,-1 1 0,-11-9 0,11 11 0,16 11 0,15 9 0,-38-11 0,-10-2 0,-67-3 0,112 2 0,0 1 0,24 6 0,-6-1 0,2 0 0,-21-3 0,1-1 0,32 0 0,-146-3-1365,78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5:03:43.817"/>
    </inkml:context>
    <inkml:brush xml:id="br0">
      <inkml:brushProperty name="width" value="0.1" units="cm"/>
      <inkml:brushProperty name="height" value="0.1" units="cm"/>
      <inkml:brushProperty name="color" value="#FCFDFD"/>
    </inkml:brush>
  </inkml:definitions>
  <inkml:trace contextRef="#ctx0" brushRef="#br0">77 107 24575,'17'0'0,"1"0"0,0 2 0,28 5 0,-38-4 0,0-1 0,0 1 0,0 0 0,0 1 0,0 0 0,-1 0 0,0 1 0,0 0 0,10 8 0,-17-13 0,1 0 0,-1 0 0,0 1 0,0-1 0,1 0 0,-1 0 0,0 0 0,1 1 0,-1-1 0,0 0 0,0 0 0,0 0 0,1 1 0,-1-1 0,0 0 0,0 1 0,0-1 0,0 0 0,1 1 0,-1-1 0,0 0 0,0 0 0,0 1 0,0-1 0,0 0 0,0 1 0,0-1 0,0 0 0,0 1 0,0-1 0,0 0 0,0 1 0,0-1 0,0 1 0,-12 1 0,-18-6 0,5-5 0,1-1 0,0-1 0,1-1 0,-24-16 0,33 18 0,0 0 0,0-1 0,-19-19 0,33 29 0,-1 1 0,1 0 0,-1-1 0,1 1 0,-1-1 0,1 1 0,-1-1 0,1 1 0,0-1 0,-1 0 0,1 1 0,0-1 0,-1 1 0,1-1 0,0 0 0,0 1 0,0-1 0,0 0 0,0 1 0,0-1 0,0 0 0,0 1 0,0-1 0,0 0 0,0 1 0,0-1 0,0 0 0,0 1 0,0-1 0,1 0 0,-1 0 0,2-1 0,-1 1 0,0 0 0,0 0 0,1 0 0,-1 0 0,1 1 0,-1-1 0,1 0 0,-1 1 0,1-1 0,-1 1 0,3-1 0,47-5 0,-38 6 0,-8-1 0,0 1 0,0-1 0,1 1 0,-1 1 0,0-1 0,0 1 0,1 0 0,-1 0 0,0 0 0,0 1 0,0-1 0,0 1 0,8 5 0,-13-7-37,0 0 0,0 1 1,1-1-1,-1 0 0,0 0 0,1 1 0,-1-1 0,0 0 0,0 0 0,1 1 0,-1-1 0,0 0 1,0 1-1,0-1 0,0 0 0,0 1 0,1-1 0,-1 1 0,0-1 0,0 0 0,0 1 0,0-1 1,0 0-1,0 1 0,0-1 0,0 1 0,0-1 0,0 0 0,0 1 0,0-1 0,-1 0 0,1 1 1,0-1-1,0 0 0,0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5:03:45.950"/>
    </inkml:context>
    <inkml:brush xml:id="br0">
      <inkml:brushProperty name="width" value="0.1" units="cm"/>
      <inkml:brushProperty name="height" value="0.1" units="cm"/>
      <inkml:brushProperty name="color" value="#FCFDFD"/>
    </inkml:brush>
  </inkml:definitions>
  <inkml:trace contextRef="#ctx0" brushRef="#br0">21 0 24575,'-2'43'0,"1"-30"0,0 0 0,0-1 0,1 1 0,1 0 0,0-1 0,1 1 0,6 21 0,-6-30 0,0 0 0,0-1 0,0 1 0,0-1 0,1 1 0,0-1 0,-1 0 0,1 0 0,4 3 0,-6-5 0,0-1 0,-1 1 0,1-1 0,0 1 0,-1-1 0,1 0 0,0 1 0,0-1 0,-1 0 0,1 0 0,0 1 0,0-1 0,-1 0 0,1 0 0,0 0 0,0 0 0,0 0 0,0 0 0,-1 0 0,1 0 0,0-1 0,0 1 0,-1 0 0,1 0 0,0-1 0,0 1 0,-1 0 0,1-1 0,0 1 0,-1-1 0,1 1 0,0-1 0,-1 1 0,1-1 0,-1 1 0,1-1 0,0 1 0,-1-1 0,0 0 0,1 0 0,-1 1 0,1-1 0,-1 0 0,0 1 0,0-1 0,1 0 0,-1 0 0,0 0 0,0 1 0,0-1 0,0-1 0,1 0 0,-1-1 0,1 1 0,0 0 0,0 0 0,0 0 0,0 0 0,0 0 0,0 0 0,1 0 0,-1 1 0,1-1 0,-1 0 0,1 1 0,0-1 0,-1 1 0,1-1 0,0 1 0,0 0 0,0 0 0,0 0 0,3-1 0,-4 2 0,0-1 0,0 1 0,0 0 0,0 0 0,0 0 0,0 1 0,0-1 0,0 0 0,0 0 0,0 0 0,0 1 0,0-1 0,0 0 0,0 1 0,-1-1 0,1 1 0,0-1 0,0 1 0,1 1 0,0 0 0,-1-1 0,1 1 0,-1 0 0,0 0 0,0 0 0,0 1 0,0-1 0,0 0 0,0 0 0,0 1 0,0 2 0,0-3 0,-1 0 0,1 0 0,-1 0 0,1 0 0,-1 0 0,0 0 0,0 0 0,0 1 0,0-1 0,0 0 0,0 0 0,-1 0 0,1 0 0,-1 0 0,0 0 0,1 0 0,-1 0 0,0 0 0,-1 2 0,0-3 0,1 0 0,0 0 0,-1 1 0,1-1 0,0 0 0,-1-1 0,1 1 0,-1 0 0,0 0 0,1-1 0,-1 1 0,1-1 0,-1 1 0,0-1 0,0 0 0,1 0 0,-1 0 0,-2 0 0,-3 0 0,0-1 0,1 0 0,-1 0 0,1-1 0,-1 0 0,1 0 0,0-1 0,0 1 0,0-1 0,-10-7 0,11 6 0,-21-11 0,25 15 0,1-1 0,0 1 0,0 0 0,0 0 0,-1 0 0,1 0 0,0 0 0,0 0 0,-1 0 0,1 0 0,0 0 0,0 0 0,0 0 0,-1 1 0,1-1 0,0 0 0,0 0 0,0 0 0,-1 0 0,1 0 0,0 0 0,0 0 0,0 1 0,-1-1 0,1 0 0,0 0 0,0 0 0,0 0 0,0 1 0,0-1 0,0 0 0,-1 0 0,1 0 0,0 0 0,0 1 0,0-1 0,0 0 0,0 1 0,3 18 0,1-6-1365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4:59:16.261"/>
    </inkml:context>
    <inkml:brush xml:id="br0">
      <inkml:brushProperty name="width" value="0.35" units="cm"/>
      <inkml:brushProperty name="height" value="0.35" units="cm"/>
      <inkml:brushProperty name="color" value="#FCFDFD"/>
    </inkml:brush>
  </inkml:definitions>
  <inkml:trace contextRef="#ctx0" brushRef="#br0">1 0 24575,'3'0'0,"3"0"0,2 3 0,1 1 0,3 0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4:59:17.735"/>
    </inkml:context>
    <inkml:brush xml:id="br0">
      <inkml:brushProperty name="width" value="0.35" units="cm"/>
      <inkml:brushProperty name="height" value="0.35" units="cm"/>
      <inkml:brushProperty name="color" value="#FCFDFD"/>
    </inkml:brush>
  </inkml:definitions>
  <inkml:trace contextRef="#ctx0" brushRef="#br0">0 14 24575,'3'0'0,"4"0"0,3 0 0,4 0 0,1 0 0,2 0 0,1 0 0,0 0 0,0 0 0,-1 0 0,1-3 0,-1-1 0,1 1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4:59:18.762"/>
    </inkml:context>
    <inkml:brush xml:id="br0">
      <inkml:brushProperty name="width" value="0.35" units="cm"/>
      <inkml:brushProperty name="height" value="0.35" units="cm"/>
      <inkml:brushProperty name="color" value="#FCFDFD"/>
    </inkml:brush>
  </inkml:definitions>
  <inkml:trace contextRef="#ctx0" brushRef="#br0">1 18 24575,'3'0'0,"3"0"0,5 0 0,-1-3 0,2 0 0,1-1 0,2 1 0,1 1 0,0 1 0,1 0 0,1 1 0,-1 0 0,1 0 0,-1 0 0,0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4:59:19.853"/>
    </inkml:context>
    <inkml:brush xml:id="br0">
      <inkml:brushProperty name="width" value="0.35" units="cm"/>
      <inkml:brushProperty name="height" value="0.35" units="cm"/>
      <inkml:brushProperty name="color" value="#FCFDFD"/>
    </inkml:brush>
  </inkml:definitions>
  <inkml:trace contextRef="#ctx0" brushRef="#br0">0 34 24575,'3'0'0,"4"0"0,3 0 0,1-3 0,0-1 0,3 0 0,0 1 0,2 1 0,1 1 0,0 0 0,-3-2 0,0-1 0,-1 0 0,2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5:02:53.530"/>
    </inkml:context>
    <inkml:brush xml:id="br0">
      <inkml:brushProperty name="width" value="0.35" units="cm"/>
      <inkml:brushProperty name="height" value="0.35" units="cm"/>
      <inkml:brushProperty name="color" value="#FCFDFD"/>
    </inkml:brush>
  </inkml:definitions>
  <inkml:trace contextRef="#ctx0" brushRef="#br0">122 269 24575,'0'1186'0,"2"-1207"0,1 0 0,1 1 0,0-1 0,12-31 0,-4 13 0,63-190 0,-11 98 0,-40 76 0,9-28 0,-24 57 0,2-1 0,17-29 0,-13 28 0,15-42 0,30-65 0,-21 19 0,-40 128 0,1-1 0,-1 1 0,3 15 0,-1 8 0,-3 5 0,-10 60 0,-37 173 0,15-65 0,31-185 0,0 0 0,2 32 0,1-33 0,-1-1 0,-1 0 0,-5 27 0,2-20 0,2 1 0,0 0 0,2 0 0,3 31 0,0-28 0,-2 0 0,-2 0 0,-5 33 0,1-22 0,3 1 0,1 0 0,4 47 0,0-4 0,-2-79 0,1 1 0,0-1 0,0 1 0,1-1 0,0 0 0,0 0 0,1 0 0,4 9 0,-7-17 0,0 1 0,0-1 0,0 0 0,0 0 0,0 0 0,0 1 0,0-1 0,0 0 0,0 0 0,0 1 0,0-1 0,1 0 0,-1 0 0,0 0 0,0 1 0,0-1 0,0 0 0,0 0 0,1 0 0,-1 0 0,0 0 0,0 1 0,0-1 0,0 0 0,1 0 0,-1 0 0,0 0 0,0 0 0,1 0 0,-1 0 0,0 0 0,0 0 0,0 0 0,1 0 0,-1 0 0,0 0 0,0 0 0,1 0 0,-1 0 0,0 0 0,0 0 0,0 0 0,1 0 0,-1 0 0,0 0 0,0 0 0,0 0 0,1 0 0,-1 0 0,0-1 0,5-14 0,-1-19 0,-3-735 0,-3 365 0,0 359 0,-3-1 0,-14-63 0,11 69 0,-6-11 0,13 48 0,0-1 0,-1 1 0,1-1 0,-1 1 0,0 0 0,0-1 0,0 1 0,-1 0 0,1 1 0,-1-1 0,-3-3 0,4 5 0,1 1 0,0-1 0,0 1 0,-1 0 0,1 0 0,0-1 0,0 1 0,-1 0 0,1 0 0,0 0 0,0 0 0,-1 1 0,1-1 0,0 0 0,-1 0 0,1 1 0,0-1 0,0 1 0,0-1 0,0 1 0,-1-1 0,1 1 0,0 0 0,0 0 0,0-1 0,0 1 0,0 0 0,1 0 0,-1 0 0,0 0 0,0 0 0,0 0 0,1 0 0,-2 2 0,-22 41 0,-101 322 0,62-166 0,54-175 0,2 1 0,0 0 0,-6 52 0,10-51 0,-11 37 0,-2 14 0,1 10 0,8-52 0,2 0 0,-2 48 0,-2 0 0,5-59 0,0 37 0,3 3 0,3 75 0,0-124 0,2 0 0,0-1 0,0 1 0,2-1 0,0 0 0,0-1 0,2 1 0,0-1 0,0 0 0,1-1 0,12 13 0,-19-24 0,0 0 0,0 0 0,0 0 0,0 0 0,1-1 0,-1 1 0,1-1 0,-1 0 0,1 1 0,-1-1 0,1 0 0,0-1 0,0 1 0,0 0 0,-1-1 0,1 0 0,0 1 0,0-1 0,0 0 0,0 0 0,-1-1 0,1 1 0,0-1 0,0 1 0,0-1 0,4-2 0,1 0 0,-1 0 0,0-1 0,-1 0 0,1 0 0,-1-1 0,1 1 0,-1-1 0,8-9 0,3-6 0,-1 0 0,-1-1 0,-1-1 0,-1-1 0,-1 0 0,-1 0 0,12-34 0,24-56 0,-22 58 0,28-96 0,33-149 0,-75 261 0,-4 17 0,-1 1 0,-1-1 0,0 0 0,1-39 0,-5 20 0,7-62 0,13-49 0,-16 89 0,-5-114 0,-2 75 0,0 89 0,-3 23 0,-3 22 0,4 83 0,4-76 0,-8 72 0,1-49 0,3 0 0,6 84 0,0-39 0,-2-40 0,-13 89 0,7-95 0,6 119 0,2-78 0,-2 53 0,0-214 0,13-93 0,-7 70 0,-5 62 0,0 0 0,1 0 0,8-37 0,37-135 0,-31 124 0,36-209 0,-39 217 0,-2-1 0,-2 0 0,0-68 0,-8 99 0,6-33 0,-3 34 0,1-36 0,-6-72 0,0 157 0,-1 0 0,0 0 0,-2 0 0,0 0 0,-1-1 0,-14 33 0,-22 77 0,9-21 0,-41 140 0,60-169 0,8-44 0,-17 58 0,-24 99 0,21-74 0,20-92 0,1 1 0,0 48 0,1-17 0,-4 13 0,2-32 0,1 40 0,5-4 0,-1 73 0,6-183 0,14-41 0,4-22 0,6-37-402,-17 80 1,12-96 1,-16 76 471,1-43 833,9-139-1323,-4 108 425,-7 71-6,2-63 0,-11 91-1,0-5-3,12-107 0,-4 95 178,-3 0 0,-6-80 1,0 35-48,2 51-127,-15 118 0,6 16 0,3-27 0,0 47 0,7-58 0,0 1 0,-2 0 0,-9 63 0,5-64 0,2-1 0,2 63 0,2-61 0,-2-1 0,-7 55 0,2-40 0,2 0 0,5 96 0,1-48 0,-2 333 0,2-396 0,1-2 0,9 41 0,-5-41 0,-2 1 0,1 46 0,-3-23 0,3 0 0,2-1 0,24 82 0,-30-127 0,23 75 0,-22-78 0,0 0 0,1 0 0,0 0 0,0-1 0,1 1 0,0-1 0,11 13 0,-15-20 0,-1 1 0,1-1 0,-1 1 0,1-1 0,-1 0 0,1 1 0,-1-1 0,1 0 0,0 1 0,-1-1 0,1 0 0,0 0 0,-1 1 0,1-1 0,0 0 0,-1 0 0,1 0 0,0 0 0,-1 0 0,1 0 0,0 0 0,-1 0 0,1 0 0,0 0 0,-1 0 0,1-1 0,1 1 0,15-16 0,9-31 0,-23 41 0,8-22 0,0-1 0,9-45 0,-1 5 0,24-37 0,-28 72 0,18-57 0,14-40-181,-30 89-4,15-57 0,-19 48 77,0 5 94,9-78 1,-16 86 13,13-48 0,-7 37 0,30-180 551,-38 197-629,-2 0 1,-2-62-1,0-25-184,8 60 498,-4 36-39,2-37 0,-6 38-197,1 12 0,-1 0 0,0 0 0,0 0 0,-1 0 0,-3-10 0,4 19 0,0 1 0,0 0 0,0 0 0,0-1 0,0 1 0,0 0 0,0 0 0,0-1 0,-1 1 0,1 0 0,0 0 0,0 0 0,0-1 0,0 1 0,0 0 0,-1 0 0,1 0 0,0-1 0,0 1 0,0 0 0,-1 0 0,1 0 0,0 0 0,0 0 0,0 0 0,-1 0 0,1-1 0,0 1 0,0 0 0,-1 0 0,1 0 0,0 0 0,0 0 0,-1 0 0,1 0 0,0 0 0,0 0 0,-1 0 0,1 0 0,0 0 0,0 1 0,0-1 0,-1 0 0,1 0 0,0 0 0,0 0 0,-1 0 0,1 0 0,0 0 0,0 1 0,-15 14 0,-8 22 0,14-19 0,0 0 0,1 1 0,1 0 0,1 1 0,1-1 0,-6 41 0,8-43 0,-1-1 0,0 1 0,-1-1 0,-12 27 0,-5 16 0,3 1-70,-40 154-421,38-120 679,-9 54 185,17 13-373,6-91 0,3 0 0,6 71 0,0-31 0,-3-38 0,3 79 0,-2-150 0,0 1 0,0-1 0,0 0 0,0 1 0,0-1 0,1 0 0,-1 1 0,0-1 0,1 0 0,-1 1 0,1-1 0,0 0 0,-1 0 0,1 0 0,0 0 0,1 2 0,-1-3 0,-1 1 0,1-1 0,-1 0 0,1 0 0,-1 0 0,1 0 0,-1 1 0,1-1 0,-1 0 0,1 0 0,0 0 0,-1 0 0,1-1 0,-1 1 0,1 0 0,-1 0 0,1 0 0,-1 0 0,1 0 0,-1-1 0,1 1 0,-1 0 0,1 0 0,-1-1 0,1 1 0,-1 0 0,1-1 0,2-2 0,-1 1 0,1-1 0,-1 0 0,1 0 0,-1 0 0,0 0 0,0 0 0,0-1 0,-1 1 0,3-6 0,35-100 0,7-23 0,-33 81 0,-4 13 0,24-62 0,-28 85 0,-1 0 0,0-1 0,-1 1 0,-1-1 0,1-23 0,-1 18 0,0 0 0,8-28 0,69-296 0,-43 118 0,-34 196 0,-2 22 0,1 0 0,-1 1 0,2-1 0,-1 0 0,1 1 0,1-1 0,3-10 0,-1 64 0,-7-19 0,-2-1 0,0 1 0,-2 0 0,-16 48 0,-8 30 0,-9 31 0,27-98 0,1 0 0,2 0 0,-7 58 0,-2 27 0,4-40 0,-10 86 0,-7 21 0,34-237 0,-3-48 0,-1 51 0,1 0 0,8-56 0,13-77 0,1 8 0,-6 49 0,-9 70 0,3-85 0,-8 110 0,0-1 0,2 1 0,8-31 0,-11 55 0,-1 0 0,0 1 0,1-1 0,-1 0 0,1 1 0,0-1 0,-1 1 0,1-1 0,0 1 0,0-1 0,0 1 0,0 0 0,0-1 0,0 1 0,0 0 0,3-2 0,-4 3 0,1 0 0,-1 0 0,0 0 0,0-1 0,1 1 0,-1 0 0,0 0 0,1 0 0,-1 0 0,0 0 0,1 0 0,-1 1 0,0-1 0,0 0 0,1 0 0,-1 0 0,0 0 0,1 0 0,-1 0 0,0 0 0,0 1 0,1-1 0,-1 0 0,0 0 0,0 0 0,1 1 0,-1-1 0,0 0 0,0 0 0,0 0 0,1 1 0,5 18 0,-2 28 0,-2-1 0,-5 49 0,1-7 0,0-15 0,-18 113 0,-8 79 0,24 72 0,6-181 0,-2-105 0,0-47 0,0-7 0,0-27 0,0-5 0,-1-4 0,2 0 0,9-61 0,5-12 0,-9 57 0,11-56 0,21-142 0,-35 238 0,0 1 0,0 0 0,2 0 0,0 0 0,7-15 0,-8 73 0,-3 67 0,-3 93 0,-16-69 0,10-87 0,5-31 0,0 1 0,0 21 0,-14 98 0,17-130 0,0 1 0,-1-1 0,0 1 0,-1-1 0,1 0 0,-6 15 0,2-66 0,5-22 0,-1 3 0,13-116 0,12-52-815,-22 197 1087,2-1-1,11-46 1,-13 68-272,-1 10 0,-1-1 0,1 1 0,-1-1 0,1 1 0,0 0 0,0-1 0,1 1 0,-1 0 0,1 0 0,-1 0 0,1 0 0,3-3 0,-5 6 0,0 0 0,1 0 0,-1 0 0,1 0 0,-1 0 0,1 1 0,-1-1 0,0 0 0,1 0 0,-1 0 0,1 1 0,-1-1 0,0 0 0,1 1 0,-1-1 0,0 0 0,0 1 0,1-1 0,-1 0 0,0 1 0,0-1 0,1 1 0,-1-1 0,0 1 0,0-1 0,0 0 0,0 1 0,0-1 0,0 1 0,0-1 0,0 1 0,0-1 0,0 1 0,0-1 0,0 0 0,0 2 0,2 18 0,-1 8 0,-1 0 0,-2 0 0,0 0 0,-2 0 0,-12 44 0,-46 172 0,24-83 0,30-123 0,-1 36 0,8-57 0,-1-1 0,0 1 0,-1-1 0,-9 30 0,8-33 0,6-9 0,15-12 0,5-5 0,-20 12 0,1 0 0,-1 0 0,0-1 0,1 1 0,-1-1 0,0 0 0,0 1 0,0-1 0,0 0 0,-1 0 0,1 0 0,-1 0 0,1-1 0,-1 1 0,0 0 0,1-1 0,-1 1 0,0 0 0,-1-1 0,1 0 0,0 1 0,0-4 0,6-17 0,-6 22 0,-1 0 0,0 0 0,0 1 0,1-1 0,-1 0 0,1 1 0,-1-1 0,1 0 0,-1 1 0,1-1 0,-1 0 0,1 1 0,-1-1 0,1 1 0,0-1 0,-1 1 0,1-1 0,0 1 0,0 0 0,-1-1 0,1 1 0,0 0 0,0-1 0,-1 1 0,1 0 0,1 0 0,0 0 0,-1 0 0,1 1 0,0-1 0,-1 0 0,1 1 0,-1-1 0,1 1 0,-1 0 0,1 0 0,-1 0 0,1-1 0,1 3 0,6 5 0,1 0 0,-2 1 0,9 10 0,-7-7 0,-8-10 0,0 0 0,0 0 0,0 0 0,0 0 0,1-1 0,-1 1 0,1-1 0,-1 1 0,1-1 0,-1 0 0,1 0 0,0 0 0,3 0 0,-6-1 0,1 0 0,-1 0 0,1 0 0,-1 0 0,1 0 0,-1 0 0,1 0 0,-1 0 0,1 0 0,-1-1 0,1 1 0,-1 0 0,1 0 0,-1 0 0,1-1 0,-1 1 0,1 0 0,-1-1 0,0 1 0,1 0 0,-1-1 0,1 1 0,-1-1 0,0 1 0,0 0 0,1-2 0,0 1 0,-1-1 0,1 0 0,-1 0 0,0 1 0,0-1 0,0 0 0,0 0 0,0 1 0,0-1 0,0 0 0,0 0 0,-1-2 0,-7-24 0,-2 0 0,0 0 0,-17-31 0,18 40 0,-13-23 0,13 25 0,0 0 0,-8-28 0,-25-65 0,26 74 0,2-1 0,-9-40 0,16 53 0,-1 0 0,-2 1 0,0 0 0,-17-27 0,11 20 0,-19-47 0,17 34 0,-1 1 0,-3 1 0,-31-46 0,35 49 0,17 34 0,-1-1 0,1 1 0,-1 0 0,0 0 0,0 0 0,-1 0 0,1 0 0,-1 0 0,0 0 0,0 1 0,0-1 0,-1 1 0,-5-5 0,-5-2 0,1-1 0,1 0 0,0-1 0,-16-20 0,-15-14 0,31 32 0,0 0 0,1-1 0,0 0 0,1 0 0,1-1 0,-8-18 0,-1-15 0,15 37 0,-1 1 0,0-1 0,-1 1 0,0 0 0,-1 1 0,-10-16 0,8 13 0,0 0 0,0-1 0,1 0 0,-7-21 0,-2-4 0,6 17 0,-7-14 0,-16-51 0,26 65 0,2-1 0,-4-32 0,2 6 0,3 26 0,-1-43 0,6 33 0,0 22 0,0 0 0,-1 0 0,-1-1 0,0 1 0,-3-16 0,4 26 0,0 1 0,0 0 0,0 0 0,1 0 0,-1 0 0,0-1 0,0 1 0,0 0 0,0 0 0,0 0 0,0 0 0,0 0 0,0-1 0,0 1 0,0 0 0,0 0 0,0 0 0,0 0 0,-1-1 0,1 1 0,0 0 0,0 0 0,0 0 0,0 0 0,0 0 0,0-1 0,0 1 0,0 0 0,0 0 0,-1 0 0,1 0 0,0 0 0,0 0 0,0 0 0,0-1 0,0 1 0,0 0 0,-1 0 0,1 0 0,0 0 0,0 0 0,0 0 0,0 0 0,-1 0 0,1 0 0,0 0 0,0 0 0,0 0 0,0 0 0,-1 0 0,1 0 0,0 0 0,0 0 0,0 0 0,0 0 0,0 0 0,-1 0 0,1 0 0,0 0 0,0 1 0,-5 13 0,1 19 0,5-27-170,-1 0-1,1 0 0,1 0 1,-1 0-1,1 0 0,0 0 1,5 9-1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5:03:14.1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0 341 24575,'7'-4'0,"-1"-1"0,1 1 0,-1 1 0,1-1 0,1 1 0,-1 1 0,13-4 0,7-3 0,11-7 0,0 3 0,1 1 0,61-10 0,-78 17 0,-1-1 0,30-11 0,27-7 0,76-10 0,18 0 0,-99 20 0,-40 7 0,1 1 0,66-2 0,-77 7 0,39-7 0,-38 4 0,38-1 0,-24 5 0,0-2 0,45-8 0,-11 4 0,-54 6 0,1-1 0,29-6 0,72-11 0,-35 1-1365,-73 14-5461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5:03:15.4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0 104 24575,'1'-1'0,"-1"0"0,1 0 0,-1 0 0,1 1 0,-1-1 0,1 0 0,0 0 0,-1 0 0,1 1 0,0-1 0,0 0 0,0 1 0,-1-1 0,1 0 0,0 1 0,0 0 0,0-1 0,0 1 0,0-1 0,0 1 0,0 0 0,0 0 0,0-1 0,0 1 0,0 0 0,0 0 0,2 0 0,34-2 0,-33 2 0,78 0 0,-44 1 0,0-2 0,65-9 0,-73 6 0,-1 1 0,41 1 0,-40 2 0,0-1 0,38-6 0,-33 2 0,0 2 0,0 2 0,45 3 0,-35 0 0,51-4 0,-45-7 0,-36 6 0,0 0 0,24-1 0,322 5 0,-348-2 0,0 0 0,23-5 0,22-3 0,8 0 111,4 0-1587,-55 9-5350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4T15:03:16.7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 24575,'72'-1'0,"80"3"0,-50 15 0,-57-10 0,-22-3 0,0-1 0,24 0 0,-21-3 0,-3-1 0,0 1 0,1 1 0,42 8 0,-35-4 0,0-1 0,0-2 0,0-1 0,37-4 0,7 1 0,-22 3 0,83 12 0,87 26 0,-35-5 0,-85-17 0,-83-13 0,0 0 0,32 13 0,-34-11 0,0 0 0,0-1 0,27 3 0,11 1 62,-38-6-538,1 0 1,23 1-1,-27-4-6350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EA270-9F25-4A75-8590-C078B2E15EE7}" type="datetimeFigureOut">
              <a:rPr lang="en-SG" smtClean="0"/>
              <a:t>5/2/2023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A402F-3AE5-45E8-ADC6-D8A76BA3A5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1413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dirty="0"/>
              <a:t>Convolution: </a:t>
            </a:r>
            <a:r>
              <a:rPr lang="en-US" sz="1200" dirty="0"/>
              <a:t>Contains a set of filters (</a:t>
            </a:r>
            <a:r>
              <a:rPr lang="en-US" sz="1200" dirty="0" err="1"/>
              <a:t>a.k.a</a:t>
            </a:r>
            <a:r>
              <a:rPr lang="en-US" sz="1200" dirty="0"/>
              <a:t> kernels) with parameters to be trained</a:t>
            </a:r>
          </a:p>
          <a:p>
            <a:pPr lvl="1"/>
            <a:r>
              <a:rPr lang="en-US" sz="1200" dirty="0"/>
              <a:t>The filters go through the images and creates activation maps (mapping out the features)</a:t>
            </a:r>
          </a:p>
          <a:p>
            <a:endParaRPr lang="en-SG" dirty="0"/>
          </a:p>
          <a:p>
            <a:r>
              <a:rPr lang="en-SG" dirty="0"/>
              <a:t>Batch Normalisation: </a:t>
            </a:r>
            <a:r>
              <a:rPr lang="en-US" sz="2000" dirty="0"/>
              <a:t>Tackles the issue of </a:t>
            </a:r>
            <a:r>
              <a:rPr lang="en-US" sz="2000" b="1" dirty="0"/>
              <a:t>Internal Covariate Shift</a:t>
            </a:r>
          </a:p>
          <a:p>
            <a:pPr lvl="1"/>
            <a:r>
              <a:rPr lang="en-US" sz="1400" dirty="0"/>
              <a:t>Inputs to a neuron are always changing each epoch</a:t>
            </a:r>
          </a:p>
          <a:p>
            <a:pPr lvl="1"/>
            <a:r>
              <a:rPr lang="en-US" sz="1400" dirty="0"/>
              <a:t>Learning is bottlenecked in deep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Max Pooling: </a:t>
            </a:r>
            <a:r>
              <a:rPr lang="en-US" sz="1200" dirty="0"/>
              <a:t>Pooling is required to down sample the detection of features in feature maps</a:t>
            </a:r>
          </a:p>
          <a:p>
            <a:r>
              <a:rPr lang="en-SG" dirty="0"/>
              <a:t>Dropout: </a:t>
            </a:r>
            <a:r>
              <a:rPr lang="en-US" sz="1200" dirty="0"/>
              <a:t>Randomly drop/ignore some layer outputs , Reduces overfitting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402F-3AE5-45E8-ADC6-D8A76BA3A51C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3700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dirty="0"/>
              <a:t>Convolution: </a:t>
            </a:r>
            <a:r>
              <a:rPr lang="en-US" sz="1200" dirty="0"/>
              <a:t>Contains a set of filters (</a:t>
            </a:r>
            <a:r>
              <a:rPr lang="en-US" sz="1200" dirty="0" err="1"/>
              <a:t>a.k.a</a:t>
            </a:r>
            <a:r>
              <a:rPr lang="en-US" sz="1200" dirty="0"/>
              <a:t> kernels) with parameters to be trained</a:t>
            </a:r>
          </a:p>
          <a:p>
            <a:pPr lvl="1"/>
            <a:r>
              <a:rPr lang="en-US" sz="1200" dirty="0"/>
              <a:t>The filters go through the images and creates activation maps (mapping out the features)</a:t>
            </a:r>
          </a:p>
          <a:p>
            <a:endParaRPr lang="en-SG" dirty="0"/>
          </a:p>
          <a:p>
            <a:r>
              <a:rPr lang="en-SG" dirty="0"/>
              <a:t>Batch Normalisation: </a:t>
            </a:r>
            <a:r>
              <a:rPr lang="en-US" sz="2000" dirty="0"/>
              <a:t>Tackles the issue of </a:t>
            </a:r>
            <a:r>
              <a:rPr lang="en-US" sz="2000" b="1" dirty="0"/>
              <a:t>Internal Covariate Shift</a:t>
            </a:r>
          </a:p>
          <a:p>
            <a:pPr lvl="1"/>
            <a:r>
              <a:rPr lang="en-US" sz="1400" dirty="0"/>
              <a:t>Inputs to a neuron are always changing each epoch</a:t>
            </a:r>
          </a:p>
          <a:p>
            <a:pPr lvl="1"/>
            <a:r>
              <a:rPr lang="en-US" sz="1400" dirty="0"/>
              <a:t>Learning is bottlenecked in deep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Max Pooling: </a:t>
            </a:r>
            <a:r>
              <a:rPr lang="en-US" sz="1200" dirty="0"/>
              <a:t>Pooling is required to down sample the detection of features in feature maps</a:t>
            </a:r>
          </a:p>
          <a:p>
            <a:r>
              <a:rPr lang="en-SG" dirty="0"/>
              <a:t>Dropout: </a:t>
            </a:r>
            <a:r>
              <a:rPr lang="en-US" sz="1200" dirty="0"/>
              <a:t>Randomly drop/ignore some layer outputs , Reduces overfitting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402F-3AE5-45E8-ADC6-D8A76BA3A51C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653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dirty="0"/>
              <a:t>Convolution: </a:t>
            </a:r>
            <a:r>
              <a:rPr lang="en-US" sz="1200" dirty="0"/>
              <a:t>Contains a set of filters (</a:t>
            </a:r>
            <a:r>
              <a:rPr lang="en-US" sz="1200" dirty="0" err="1"/>
              <a:t>a.k.a</a:t>
            </a:r>
            <a:r>
              <a:rPr lang="en-US" sz="1200" dirty="0"/>
              <a:t> kernels) with parameters to be trained</a:t>
            </a:r>
          </a:p>
          <a:p>
            <a:pPr lvl="1"/>
            <a:r>
              <a:rPr lang="en-US" sz="1200" dirty="0"/>
              <a:t>The filters go through the images and creates activation maps (mapping out the features)</a:t>
            </a:r>
          </a:p>
          <a:p>
            <a:endParaRPr lang="en-SG" dirty="0"/>
          </a:p>
          <a:p>
            <a:r>
              <a:rPr lang="en-SG" dirty="0"/>
              <a:t>Batch Normalisation: </a:t>
            </a:r>
            <a:r>
              <a:rPr lang="en-US" sz="2000" dirty="0"/>
              <a:t>Tackles the issue of </a:t>
            </a:r>
            <a:r>
              <a:rPr lang="en-US" sz="2000" b="1" dirty="0"/>
              <a:t>Internal Covariate Shift</a:t>
            </a:r>
          </a:p>
          <a:p>
            <a:pPr lvl="1"/>
            <a:r>
              <a:rPr lang="en-US" sz="1400" dirty="0"/>
              <a:t>Inputs to a neuron are always changing each epoch</a:t>
            </a:r>
          </a:p>
          <a:p>
            <a:pPr lvl="1"/>
            <a:r>
              <a:rPr lang="en-US" sz="1400" dirty="0"/>
              <a:t>Learning is bottlenecked in deep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Max Pooling: </a:t>
            </a:r>
            <a:r>
              <a:rPr lang="en-US" sz="1200" dirty="0"/>
              <a:t>Pooling is required to down sample the detection of features in feature maps</a:t>
            </a:r>
          </a:p>
          <a:p>
            <a:r>
              <a:rPr lang="en-SG" dirty="0"/>
              <a:t>Dropout: </a:t>
            </a:r>
            <a:r>
              <a:rPr lang="en-US" sz="1200" dirty="0"/>
              <a:t>Randomly drop/ignore some layer outputs , Reduces overfitting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402F-3AE5-45E8-ADC6-D8A76BA3A51C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243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dirty="0"/>
              <a:t>Convolution: </a:t>
            </a:r>
            <a:r>
              <a:rPr lang="en-US" sz="1200" dirty="0"/>
              <a:t>Contains a set of filters (</a:t>
            </a:r>
            <a:r>
              <a:rPr lang="en-US" sz="1200" dirty="0" err="1"/>
              <a:t>a.k.a</a:t>
            </a:r>
            <a:r>
              <a:rPr lang="en-US" sz="1200" dirty="0"/>
              <a:t> kernels) with parameters to be trained</a:t>
            </a:r>
          </a:p>
          <a:p>
            <a:pPr lvl="1"/>
            <a:r>
              <a:rPr lang="en-US" sz="1200" dirty="0"/>
              <a:t>The filters go through the images and creates activation maps (mapping out the features)</a:t>
            </a:r>
          </a:p>
          <a:p>
            <a:endParaRPr lang="en-SG" dirty="0"/>
          </a:p>
          <a:p>
            <a:r>
              <a:rPr lang="en-SG" dirty="0"/>
              <a:t>Batch Normalisation: </a:t>
            </a:r>
            <a:r>
              <a:rPr lang="en-US" sz="2000" dirty="0"/>
              <a:t>Tackles the issue of </a:t>
            </a:r>
            <a:r>
              <a:rPr lang="en-US" sz="2000" b="1" dirty="0"/>
              <a:t>Internal Covariate Shift</a:t>
            </a:r>
          </a:p>
          <a:p>
            <a:pPr lvl="1"/>
            <a:r>
              <a:rPr lang="en-US" sz="1400" dirty="0"/>
              <a:t>Inputs to a neuron are always changing each epoch</a:t>
            </a:r>
          </a:p>
          <a:p>
            <a:pPr lvl="1"/>
            <a:r>
              <a:rPr lang="en-US" sz="1400" dirty="0"/>
              <a:t>Learning is bottlenecked in deep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Max Pooling: </a:t>
            </a:r>
            <a:r>
              <a:rPr lang="en-US" sz="1200" dirty="0"/>
              <a:t>Pooling is required to down sample the detection of features in feature maps</a:t>
            </a:r>
          </a:p>
          <a:p>
            <a:r>
              <a:rPr lang="en-SG" dirty="0"/>
              <a:t>Dropout: </a:t>
            </a:r>
            <a:r>
              <a:rPr lang="en-US" sz="1200" dirty="0"/>
              <a:t>Randomly drop/ignore some layer outputs , Reduces overfitting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402F-3AE5-45E8-ADC6-D8A76BA3A51C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20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dirty="0"/>
              <a:t>Convolution: </a:t>
            </a:r>
            <a:r>
              <a:rPr lang="en-US" sz="1200" dirty="0"/>
              <a:t>Contains a set of filters (</a:t>
            </a:r>
            <a:r>
              <a:rPr lang="en-US" sz="1200" dirty="0" err="1"/>
              <a:t>a.k.a</a:t>
            </a:r>
            <a:r>
              <a:rPr lang="en-US" sz="1200" dirty="0"/>
              <a:t> kernels) with parameters to be trained</a:t>
            </a:r>
          </a:p>
          <a:p>
            <a:pPr lvl="1"/>
            <a:r>
              <a:rPr lang="en-US" sz="1200" dirty="0"/>
              <a:t>The filters go through the images and creates activation maps (mapping out the features)</a:t>
            </a:r>
          </a:p>
          <a:p>
            <a:endParaRPr lang="en-SG" dirty="0"/>
          </a:p>
          <a:p>
            <a:r>
              <a:rPr lang="en-SG" dirty="0"/>
              <a:t>Batch Normalisation: </a:t>
            </a:r>
            <a:r>
              <a:rPr lang="en-US" sz="2000" dirty="0"/>
              <a:t>Tackles the issue of </a:t>
            </a:r>
            <a:r>
              <a:rPr lang="en-US" sz="2000" b="1" dirty="0"/>
              <a:t>Internal Covariate Shift</a:t>
            </a:r>
          </a:p>
          <a:p>
            <a:pPr lvl="1"/>
            <a:r>
              <a:rPr lang="en-US" sz="1400" dirty="0"/>
              <a:t>Inputs to a neuron are always changing each epoch</a:t>
            </a:r>
          </a:p>
          <a:p>
            <a:pPr lvl="1"/>
            <a:r>
              <a:rPr lang="en-US" sz="1400" dirty="0"/>
              <a:t>Learning is bottlenecked in deep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Max Pooling: </a:t>
            </a:r>
            <a:r>
              <a:rPr lang="en-US" sz="1200" dirty="0"/>
              <a:t>Pooling is required to down sample the detection of features in feature maps</a:t>
            </a:r>
          </a:p>
          <a:p>
            <a:r>
              <a:rPr lang="en-SG" dirty="0"/>
              <a:t>Dropout: </a:t>
            </a:r>
            <a:r>
              <a:rPr lang="en-US" sz="1200" dirty="0"/>
              <a:t>Randomly drop/ignore some layer outputs , Reduces overfitting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402F-3AE5-45E8-ADC6-D8A76BA3A51C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002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dirty="0"/>
              <a:t>Convolution: </a:t>
            </a:r>
            <a:r>
              <a:rPr lang="en-US" sz="1200" dirty="0"/>
              <a:t>Contains a set of filters (</a:t>
            </a:r>
            <a:r>
              <a:rPr lang="en-US" sz="1200" dirty="0" err="1"/>
              <a:t>a.k.a</a:t>
            </a:r>
            <a:r>
              <a:rPr lang="en-US" sz="1200" dirty="0"/>
              <a:t> kernels) with parameters to be trained</a:t>
            </a:r>
          </a:p>
          <a:p>
            <a:pPr lvl="1"/>
            <a:r>
              <a:rPr lang="en-US" sz="1200" dirty="0"/>
              <a:t>The filters go through the images and creates activation maps (mapping out the features)</a:t>
            </a:r>
          </a:p>
          <a:p>
            <a:endParaRPr lang="en-SG" dirty="0"/>
          </a:p>
          <a:p>
            <a:r>
              <a:rPr lang="en-SG" dirty="0"/>
              <a:t>Batch Normalisation: </a:t>
            </a:r>
            <a:r>
              <a:rPr lang="en-US" sz="2000" dirty="0"/>
              <a:t>Tackles the issue of </a:t>
            </a:r>
            <a:r>
              <a:rPr lang="en-US" sz="2000" b="1" dirty="0"/>
              <a:t>Internal Covariate Shift</a:t>
            </a:r>
          </a:p>
          <a:p>
            <a:pPr lvl="1"/>
            <a:r>
              <a:rPr lang="en-US" sz="1400" dirty="0"/>
              <a:t>Inputs to a neuron are always changing each epoch</a:t>
            </a:r>
          </a:p>
          <a:p>
            <a:pPr lvl="1"/>
            <a:r>
              <a:rPr lang="en-US" sz="1400" dirty="0"/>
              <a:t>Learning is bottlenecked in deep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Max Pooling: </a:t>
            </a:r>
            <a:r>
              <a:rPr lang="en-US" sz="1200" dirty="0"/>
              <a:t>Pooling is required to down sample the detection of features in feature maps</a:t>
            </a:r>
          </a:p>
          <a:p>
            <a:r>
              <a:rPr lang="en-SG" dirty="0"/>
              <a:t>Dropout: </a:t>
            </a:r>
            <a:r>
              <a:rPr lang="en-US" sz="1200" dirty="0"/>
              <a:t>Randomly drop/ignore some layer outputs , Reduces overfitting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402F-3AE5-45E8-ADC6-D8A76BA3A51C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733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dirty="0"/>
              <a:t>Convolution: </a:t>
            </a:r>
            <a:r>
              <a:rPr lang="en-US" sz="1200" dirty="0"/>
              <a:t>Contains a set of filters (</a:t>
            </a:r>
            <a:r>
              <a:rPr lang="en-US" sz="1200" dirty="0" err="1"/>
              <a:t>a.k.a</a:t>
            </a:r>
            <a:r>
              <a:rPr lang="en-US" sz="1200" dirty="0"/>
              <a:t> kernels) with parameters to be trained</a:t>
            </a:r>
          </a:p>
          <a:p>
            <a:pPr lvl="1"/>
            <a:r>
              <a:rPr lang="en-US" sz="1200" dirty="0"/>
              <a:t>The filters go through the images and creates activation maps (mapping out the features)</a:t>
            </a:r>
          </a:p>
          <a:p>
            <a:endParaRPr lang="en-SG" dirty="0"/>
          </a:p>
          <a:p>
            <a:r>
              <a:rPr lang="en-SG" dirty="0"/>
              <a:t>Batch Normalisation: </a:t>
            </a:r>
            <a:r>
              <a:rPr lang="en-US" sz="2000" dirty="0"/>
              <a:t>Tackles the issue of </a:t>
            </a:r>
            <a:r>
              <a:rPr lang="en-US" sz="2000" b="1" dirty="0"/>
              <a:t>Internal Covariate Shift</a:t>
            </a:r>
          </a:p>
          <a:p>
            <a:pPr lvl="1"/>
            <a:r>
              <a:rPr lang="en-US" sz="1400" dirty="0"/>
              <a:t>Inputs to a neuron are always changing each epoch</a:t>
            </a:r>
          </a:p>
          <a:p>
            <a:pPr lvl="1"/>
            <a:r>
              <a:rPr lang="en-US" sz="1400" dirty="0"/>
              <a:t>Learning is bottlenecked in deep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Max Pooling: </a:t>
            </a:r>
            <a:r>
              <a:rPr lang="en-US" sz="1200" dirty="0"/>
              <a:t>Pooling is required to down sample the detection of features in feature maps</a:t>
            </a:r>
          </a:p>
          <a:p>
            <a:r>
              <a:rPr lang="en-SG" dirty="0"/>
              <a:t>Dropout: </a:t>
            </a:r>
            <a:r>
              <a:rPr lang="en-US" sz="1200" dirty="0"/>
              <a:t>Randomly drop/ignore some layer outputs , Reduces overfitting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402F-3AE5-45E8-ADC6-D8A76BA3A51C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314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dirty="0"/>
              <a:t>Convolution: </a:t>
            </a:r>
            <a:r>
              <a:rPr lang="en-US" sz="1200" dirty="0"/>
              <a:t>Contains a set of filters (</a:t>
            </a:r>
            <a:r>
              <a:rPr lang="en-US" sz="1200" dirty="0" err="1"/>
              <a:t>a.k.a</a:t>
            </a:r>
            <a:r>
              <a:rPr lang="en-US" sz="1200" dirty="0"/>
              <a:t> kernels) with parameters to be trained</a:t>
            </a:r>
          </a:p>
          <a:p>
            <a:pPr lvl="1"/>
            <a:r>
              <a:rPr lang="en-US" sz="1200" dirty="0"/>
              <a:t>The filters go through the images and creates activation maps (mapping out the features)</a:t>
            </a:r>
          </a:p>
          <a:p>
            <a:endParaRPr lang="en-SG" dirty="0"/>
          </a:p>
          <a:p>
            <a:r>
              <a:rPr lang="en-SG" dirty="0"/>
              <a:t>Batch Normalisation: </a:t>
            </a:r>
            <a:r>
              <a:rPr lang="en-US" sz="2000" dirty="0"/>
              <a:t>Tackles the issue of </a:t>
            </a:r>
            <a:r>
              <a:rPr lang="en-US" sz="2000" b="1" dirty="0"/>
              <a:t>Internal Covariate Shift</a:t>
            </a:r>
          </a:p>
          <a:p>
            <a:pPr lvl="1"/>
            <a:r>
              <a:rPr lang="en-US" sz="1400" dirty="0"/>
              <a:t>Inputs to a neuron are always changing each epoch</a:t>
            </a:r>
          </a:p>
          <a:p>
            <a:pPr lvl="1"/>
            <a:r>
              <a:rPr lang="en-US" sz="1400" dirty="0"/>
              <a:t>Learning is bottlenecked in deep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Max Pooling: </a:t>
            </a:r>
            <a:r>
              <a:rPr lang="en-US" sz="1200" dirty="0"/>
              <a:t>Pooling is required to down sample the detection of features in feature maps</a:t>
            </a:r>
          </a:p>
          <a:p>
            <a:r>
              <a:rPr lang="en-SG" dirty="0"/>
              <a:t>Dropout: </a:t>
            </a:r>
            <a:r>
              <a:rPr lang="en-US" sz="1200" dirty="0"/>
              <a:t>Randomly drop/ignore some layer outputs , Reduces overfitting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A402F-3AE5-45E8-ADC6-D8A76BA3A51C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314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88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7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3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63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10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09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6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6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2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764DE79-268F-4C1A-8933-263129D2AF90}" type="datetimeFigureOut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81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24" Type="http://schemas.openxmlformats.org/officeDocument/2006/relationships/customXml" Target="../ink/ink11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11.png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9295-DACC-F93F-3B61-4B0701AF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423"/>
            <a:ext cx="9720072" cy="1499616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DELE ca2 Part A                   </a:t>
            </a:r>
            <a:br>
              <a:rPr lang="en-US" sz="4000" dirty="0">
                <a:cs typeface="Calibri Light"/>
              </a:rPr>
            </a:br>
            <a:r>
              <a:rPr lang="en-US" sz="4000" dirty="0" err="1">
                <a:cs typeface="Calibri Light"/>
              </a:rPr>
              <a:t>cifar</a:t>
            </a:r>
            <a:r>
              <a:rPr lang="en-US" sz="4000" dirty="0">
                <a:cs typeface="Calibri Light"/>
              </a:rPr>
              <a:t> 10 </a:t>
            </a:r>
            <a:r>
              <a:rPr lang="en-US" sz="4000" dirty="0" err="1">
                <a:cs typeface="Calibri Light"/>
              </a:rPr>
              <a:t>gan</a:t>
            </a:r>
            <a:endParaRPr lang="en-US" sz="4000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A6EC-A926-55A4-606A-DEA2CFC79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303" y="1954421"/>
            <a:ext cx="567336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000" dirty="0">
                <a:ea typeface="Calibri" panose="020F0502020204030204"/>
                <a:cs typeface="Calibri" panose="020F0502020204030204"/>
              </a:rPr>
              <a:t>Contents:</a:t>
            </a:r>
          </a:p>
          <a:p>
            <a:pPr lvl="2"/>
            <a:r>
              <a:rPr lang="en-US" sz="1600" dirty="0">
                <a:ea typeface="Calibri" panose="020F0502020204030204"/>
                <a:cs typeface="Calibri" panose="020F0502020204030204"/>
              </a:rPr>
              <a:t>CIFAR Dataset</a:t>
            </a:r>
          </a:p>
          <a:p>
            <a:pPr lvl="2"/>
            <a:r>
              <a:rPr lang="en-US" sz="1600" dirty="0">
                <a:ea typeface="Calibri" panose="020F0502020204030204"/>
                <a:cs typeface="Calibri" panose="020F0502020204030204"/>
              </a:rPr>
              <a:t>Baseline DCGAN</a:t>
            </a:r>
          </a:p>
          <a:p>
            <a:pPr lvl="2"/>
            <a:r>
              <a:rPr lang="en-US" sz="1600" dirty="0">
                <a:ea typeface="Calibri" panose="020F0502020204030204"/>
                <a:cs typeface="Calibri" panose="020F0502020204030204"/>
              </a:rPr>
              <a:t>DCGAN Improvement I </a:t>
            </a:r>
          </a:p>
          <a:p>
            <a:pPr lvl="2"/>
            <a:r>
              <a:rPr lang="en-US" sz="1600" dirty="0">
                <a:ea typeface="Calibri" panose="020F0502020204030204"/>
                <a:cs typeface="Calibri" panose="020F0502020204030204"/>
              </a:rPr>
              <a:t>DCGAN Improvement II</a:t>
            </a:r>
          </a:p>
          <a:p>
            <a:pPr lvl="2"/>
            <a:r>
              <a:rPr lang="en-US" sz="1600" dirty="0">
                <a:ea typeface="Calibri" panose="020F0502020204030204"/>
                <a:cs typeface="Calibri" panose="020F0502020204030204"/>
              </a:rPr>
              <a:t>Conditional DCGAN</a:t>
            </a:r>
          </a:p>
          <a:p>
            <a:pPr lvl="2"/>
            <a:r>
              <a:rPr lang="en-US" sz="1600" dirty="0">
                <a:ea typeface="Calibri" panose="020F0502020204030204"/>
                <a:cs typeface="Calibri" panose="020F0502020204030204"/>
              </a:rPr>
              <a:t>Wasserstein’s Loss GAN (WGAN)</a:t>
            </a:r>
          </a:p>
          <a:p>
            <a:pPr lvl="2"/>
            <a:r>
              <a:rPr lang="en-US" sz="1600" dirty="0">
                <a:ea typeface="Calibri" panose="020F0502020204030204"/>
                <a:cs typeface="Calibri" panose="020F0502020204030204"/>
              </a:rPr>
              <a:t>Hyperparameter tuning on DCGAN</a:t>
            </a:r>
          </a:p>
          <a:p>
            <a:pPr lvl="2"/>
            <a:endParaRPr lang="en-US" sz="1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6F2E37-D8A3-A949-5FEC-9F5103038F8B}"/>
              </a:ext>
            </a:extLst>
          </p:cNvPr>
          <p:cNvSpPr txBox="1">
            <a:spLocks/>
          </p:cNvSpPr>
          <p:nvPr/>
        </p:nvSpPr>
        <p:spPr>
          <a:xfrm>
            <a:off x="6511566" y="326009"/>
            <a:ext cx="5732407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rtl="0" eaLnBrk="1" latinLnBrk="0" hangingPunct="1">
              <a:spcBef>
                <a:spcPts val="0"/>
              </a:spcBef>
              <a:spcAft>
                <a:spcPts val="200"/>
              </a:spcAft>
            </a:pPr>
            <a:r>
              <a:rPr lang="en-US" sz="1800" kern="1200" dirty="0">
                <a:solidFill>
                  <a:srgbClr val="0D0D0D"/>
                </a:solidFill>
                <a:effectLst/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</a:rPr>
              <a:t>Jayden Yap Jean </a:t>
            </a:r>
            <a:r>
              <a:rPr lang="en-US" sz="1800" kern="1200" dirty="0" err="1">
                <a:solidFill>
                  <a:srgbClr val="0D0D0D"/>
                </a:solidFill>
                <a:effectLst/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</a:rPr>
              <a:t>Hng</a:t>
            </a:r>
            <a:r>
              <a:rPr lang="en-US" sz="1800" kern="1200" dirty="0">
                <a:solidFill>
                  <a:srgbClr val="0D0D0D"/>
                </a:solidFill>
                <a:effectLst/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</a:rPr>
              <a:t> p2112790</a:t>
            </a:r>
            <a:endParaRPr lang="en-SG" sz="1200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200"/>
              </a:spcAft>
            </a:pPr>
            <a:r>
              <a:rPr lang="en-US" sz="1800" kern="1200" dirty="0">
                <a:solidFill>
                  <a:srgbClr val="0D0D0D"/>
                </a:solidFill>
                <a:effectLst/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</a:rPr>
              <a:t>DAAA/2B/04</a:t>
            </a:r>
            <a:endParaRPr lang="en-SG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63624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88C338-1866-F179-E1D2-98A684C3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489" y="2267750"/>
            <a:ext cx="3428511" cy="4097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4FECE7-F9BF-F9DF-8867-651EF4F6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SG" sz="3800" dirty="0"/>
              <a:t>WGAN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E1F81-9352-C75B-00A5-562401CCC12D}"/>
              </a:ext>
            </a:extLst>
          </p:cNvPr>
          <p:cNvSpPr txBox="1"/>
          <p:nvPr/>
        </p:nvSpPr>
        <p:spPr>
          <a:xfrm>
            <a:off x="825250" y="974486"/>
            <a:ext cx="50108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WGAN (Wasserstein Generative Adversarial Network) uses the Wasserstein distance metric to evaluate the performance of the generator. (as the loss)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give us better potential in our model as it provides a more stable training process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To implement this architecture, we must overhaul our entire training loop/architecture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Wasserstein loss metric is a way of measuring the difference between two sets of data, like comparing 2 drawings. It takes into account all the little bumps and differences to give a more accurate result.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Variants of WGAN architecture are among the top 100 in both unconditional/conditional generation benchmarks on CIFAR10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Implementation: Again, create a custom WGAN </a:t>
            </a:r>
            <a:r>
              <a:rPr lang="en-US" sz="1400" dirty="0" err="1"/>
              <a:t>keras</a:t>
            </a:r>
            <a:r>
              <a:rPr lang="en-US" sz="1400" dirty="0"/>
              <a:t> model class with the following custom methods: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Gradient penalty calculation enforces Lipschitz constraint, (stay closer to real images), stabilizes training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CB4103-A6C6-38A2-9421-ECD934AABB31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6096000" y="18255"/>
            <a:ext cx="0" cy="6839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EF0B14-4143-E889-3996-C46E53688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531" y="4895377"/>
            <a:ext cx="2464239" cy="1686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96D67F-BE29-0BDF-EF94-9D0052D09979}"/>
              </a:ext>
            </a:extLst>
          </p:cNvPr>
          <p:cNvSpPr txBox="1"/>
          <p:nvPr/>
        </p:nvSpPr>
        <p:spPr>
          <a:xfrm>
            <a:off x="6097030" y="80479"/>
            <a:ext cx="609497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Actual Wasserstein’s loss calculation, seems simple as it is simply some mean calculations but the labels must be handled in a specific way such that the calculation is done correctly (gradient penalty is also added to it later)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Training loop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54AC8-BB2A-9B13-39F3-5A34EAB6C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977" y="730029"/>
            <a:ext cx="2565092" cy="11044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5AC2D2-83BA-5514-26D0-29CB6D7EDD6D}"/>
              </a:ext>
            </a:extLst>
          </p:cNvPr>
          <p:cNvSpPr txBox="1"/>
          <p:nvPr/>
        </p:nvSpPr>
        <p:spPr>
          <a:xfrm>
            <a:off x="5836051" y="5148063"/>
            <a:ext cx="29954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900" dirty="0">
                <a:solidFill>
                  <a:srgbClr val="C00000"/>
                </a:solidFill>
              </a:rPr>
              <a:t>2. Train the generator and get the generator 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2F453-518D-80EA-8585-B4DEBAAA1254}"/>
              </a:ext>
            </a:extLst>
          </p:cNvPr>
          <p:cNvSpPr txBox="1"/>
          <p:nvPr/>
        </p:nvSpPr>
        <p:spPr>
          <a:xfrm>
            <a:off x="4805710" y="4282190"/>
            <a:ext cx="60949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900" dirty="0">
                <a:solidFill>
                  <a:srgbClr val="C00000"/>
                </a:solidFill>
              </a:rPr>
              <a:t>Update discriminator weights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B8A76E-1F24-D22A-9867-F730D3685A2E}"/>
              </a:ext>
            </a:extLst>
          </p:cNvPr>
          <p:cNvSpPr txBox="1"/>
          <p:nvPr/>
        </p:nvSpPr>
        <p:spPr>
          <a:xfrm>
            <a:off x="5639336" y="2851137"/>
            <a:ext cx="3047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900" dirty="0">
                <a:solidFill>
                  <a:srgbClr val="C00000"/>
                </a:solidFill>
              </a:rPr>
              <a:t>1. Train the discriminator and get the discriminator loss+ gradient penalty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976606-53A5-AE3C-68BF-8F695F4773EE}"/>
              </a:ext>
            </a:extLst>
          </p:cNvPr>
          <p:cNvSpPr txBox="1"/>
          <p:nvPr/>
        </p:nvSpPr>
        <p:spPr>
          <a:xfrm>
            <a:off x="4382260" y="3844605"/>
            <a:ext cx="60949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900" dirty="0">
                <a:solidFill>
                  <a:srgbClr val="C00000"/>
                </a:solidFill>
              </a:rPr>
              <a:t>Note: constant weight factor multiplied with gradient penalty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9586B3-CB38-BA16-1126-66F85FC2FF2E}"/>
              </a:ext>
            </a:extLst>
          </p:cNvPr>
          <p:cNvSpPr txBox="1"/>
          <p:nvPr/>
        </p:nvSpPr>
        <p:spPr>
          <a:xfrm>
            <a:off x="4805710" y="5901035"/>
            <a:ext cx="60949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900" dirty="0">
                <a:solidFill>
                  <a:srgbClr val="C00000"/>
                </a:solidFill>
              </a:rPr>
              <a:t>Update generator weights</a:t>
            </a:r>
          </a:p>
        </p:txBody>
      </p:sp>
    </p:spTree>
    <p:extLst>
      <p:ext uri="{BB962C8B-B14F-4D97-AF65-F5344CB8AC3E}">
        <p14:creationId xmlns:p14="http://schemas.microsoft.com/office/powerpoint/2010/main" val="1488789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ECE7-F9BF-F9DF-8867-651EF4F6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SG" sz="3800" dirty="0"/>
              <a:t>WGAN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E1F81-9352-C75B-00A5-562401CCC12D}"/>
              </a:ext>
            </a:extLst>
          </p:cNvPr>
          <p:cNvSpPr txBox="1"/>
          <p:nvPr/>
        </p:nvSpPr>
        <p:spPr>
          <a:xfrm>
            <a:off x="825250" y="974486"/>
            <a:ext cx="501080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Unfortunately a complex architecture like WGAN is harder to tune, so my final result was slightly worse than my conventional DCGAN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After 200 epochs, achieved FID of ~36 (DCGAN was 32)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images we can see some sense of repetition in the same patterns reused in some images (e.g. 2 images of turtles but different </a:t>
            </a:r>
            <a:r>
              <a:rPr lang="en-US" sz="1400" dirty="0" err="1"/>
              <a:t>colours</a:t>
            </a:r>
            <a:r>
              <a:rPr lang="en-US" sz="1400" dirty="0"/>
              <a:t> and shading)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Much room to improve with better tuning of parameters and tuning of model architecture itself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After all, benchmarks show that WGAN can achieve very good results &lt;20 or even &lt;10 FID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 decided to perform hyperparameter tuning on model 3 (DCGAN) because it was already my best model so far and tuning seemed to be ‘easier’ as training was faster and I could see improvements in the results more often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CB4103-A6C6-38A2-9421-ECD934AABB31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6096000" y="18255"/>
            <a:ext cx="0" cy="6839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FF49218-BE8C-CCBD-33BC-99720AD2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968" y="1212891"/>
            <a:ext cx="4687300" cy="37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63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ECE7-F9BF-F9DF-8867-651EF4F6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50" y="-141194"/>
            <a:ext cx="10515600" cy="1325563"/>
          </a:xfrm>
        </p:spPr>
        <p:txBody>
          <a:bodyPr>
            <a:normAutofit/>
          </a:bodyPr>
          <a:lstStyle/>
          <a:p>
            <a:r>
              <a:rPr lang="en-SG" sz="3800" dirty="0"/>
              <a:t>Hyperparameter tuning on model 3 </a:t>
            </a:r>
            <a:r>
              <a:rPr lang="en-SG" sz="3800" dirty="0" err="1"/>
              <a:t>dcgan</a:t>
            </a:r>
            <a:endParaRPr lang="en-SG" sz="3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E1F81-9352-C75B-00A5-562401CCC12D}"/>
              </a:ext>
            </a:extLst>
          </p:cNvPr>
          <p:cNvSpPr txBox="1"/>
          <p:nvPr/>
        </p:nvSpPr>
        <p:spPr>
          <a:xfrm>
            <a:off x="825250" y="974486"/>
            <a:ext cx="501080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Parameters to tune: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Discriminator Learning Rate (</a:t>
            </a:r>
            <a:r>
              <a:rPr lang="en-US" sz="1400" dirty="0" err="1"/>
              <a:t>dLR</a:t>
            </a:r>
            <a:r>
              <a:rPr lang="en-US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Generator Learning Rate (</a:t>
            </a:r>
            <a:r>
              <a:rPr lang="en-US" sz="1400" dirty="0" err="1"/>
              <a:t>gLR</a:t>
            </a:r>
            <a:r>
              <a:rPr lang="en-US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Kernel Size of Generator Conv layers (k)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Chosen as they have great effect on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save time: run 2 stages of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Stage 1: Kernel size (k) tuning (3 trials)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Stage 2: Discriminator and Generator learning rates (3 trials)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We do the 2 learning rates together because they have a close relationship so its better to test in combinations instead of independently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Slight change in learning rate scheduler to allow a dynamic function for tuning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2"/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 other variables kept the same as Model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Actual tuning process will be running the training loop for each trial and recording the parameter combination that had the best FID</a:t>
            </a:r>
          </a:p>
          <a:p>
            <a:pPr lvl="1"/>
            <a:endParaRPr lang="en-US" sz="1400" dirty="0"/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0C4D7-CADB-47DC-3E2A-4B03AFC7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190" y="2549013"/>
            <a:ext cx="5062805" cy="42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346CB-15C2-4D89-0C8A-F7B3AC340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6" y="3947983"/>
            <a:ext cx="1644725" cy="11748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022085-3877-F118-B9B7-C2CA4FDDD1C4}"/>
              </a:ext>
            </a:extLst>
          </p:cNvPr>
          <p:cNvSpPr txBox="1"/>
          <p:nvPr/>
        </p:nvSpPr>
        <p:spPr>
          <a:xfrm>
            <a:off x="6031641" y="1352235"/>
            <a:ext cx="60949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Stage 1: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We find that the </a:t>
            </a:r>
            <a:r>
              <a:rPr lang="en-US" sz="1400" b="1" dirty="0"/>
              <a:t>kernel size of 3 </a:t>
            </a:r>
            <a:r>
              <a:rPr lang="en-US" sz="1400" dirty="0"/>
              <a:t>performed best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 surprise because higher kernel size usually results in more robustness (all same FID score in results shows that the first trial was best)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5EB85-2C1D-7428-E1D7-C015BB4E6AA5}"/>
              </a:ext>
            </a:extLst>
          </p:cNvPr>
          <p:cNvSpPr txBox="1"/>
          <p:nvPr/>
        </p:nvSpPr>
        <p:spPr>
          <a:xfrm>
            <a:off x="6097030" y="3141905"/>
            <a:ext cx="609497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Stage 2: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We find that the combination of </a:t>
            </a:r>
            <a:r>
              <a:rPr lang="en-US" sz="1400" b="1" dirty="0"/>
              <a:t>0.00015 </a:t>
            </a:r>
            <a:r>
              <a:rPr lang="en-US" sz="1400" b="1" dirty="0" err="1"/>
              <a:t>dLR</a:t>
            </a:r>
            <a:r>
              <a:rPr lang="en-US" sz="1400" b="1" dirty="0"/>
              <a:t> and 0.00025 </a:t>
            </a:r>
            <a:r>
              <a:rPr lang="en-US" sz="1400" b="1" dirty="0" err="1"/>
              <a:t>gLR</a:t>
            </a:r>
            <a:r>
              <a:rPr lang="en-US" sz="1400" b="1" dirty="0"/>
              <a:t> </a:t>
            </a:r>
            <a:r>
              <a:rPr lang="en-US" sz="1400" dirty="0"/>
              <a:t>performed best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Not a surprise because generally in my previous experience the models most common reason for issues/collapse is due to the discriminator being too strong compared to generator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Having a lower learning rate for discriminator can help the generator to exploit its weaknesses better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However a good balance is still required if not the generator cannot learn much from the weak discriminator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BEST PARAMETERS: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kernel size=3 and 0.00015 </a:t>
            </a:r>
            <a:r>
              <a:rPr lang="en-US" sz="1400" b="1" dirty="0" err="1"/>
              <a:t>dLR</a:t>
            </a:r>
            <a:r>
              <a:rPr lang="en-US" sz="1400" b="1" dirty="0"/>
              <a:t> and 0.00025 </a:t>
            </a:r>
            <a:r>
              <a:rPr lang="en-US" sz="1400" b="1" dirty="0" err="1"/>
              <a:t>gLR</a:t>
            </a:r>
            <a:r>
              <a:rPr lang="en-US" sz="1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E61AB2-DA6B-8450-068C-956926FF27D7}"/>
              </a:ext>
            </a:extLst>
          </p:cNvPr>
          <p:cNvCxnSpPr>
            <a:cxnSpLocks/>
          </p:cNvCxnSpPr>
          <p:nvPr/>
        </p:nvCxnSpPr>
        <p:spPr>
          <a:xfrm>
            <a:off x="5929184" y="974486"/>
            <a:ext cx="0" cy="594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5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ECE7-F9BF-F9DF-8867-651EF4F6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SG" sz="3800" dirty="0"/>
              <a:t>Final model training and evaluation of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E1F81-9352-C75B-00A5-562401CCC12D}"/>
              </a:ext>
            </a:extLst>
          </p:cNvPr>
          <p:cNvSpPr txBox="1"/>
          <p:nvPr/>
        </p:nvSpPr>
        <p:spPr>
          <a:xfrm>
            <a:off x="825250" y="974486"/>
            <a:ext cx="501080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Using the best model from earlier we conduct a final FID test on the full training set (60K images)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Result: </a:t>
            </a:r>
            <a:r>
              <a:rPr lang="en-US" sz="1400" b="1" dirty="0"/>
              <a:t>29 FID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Significant improvement from 32 FID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Generated 1000 images in </a:t>
            </a:r>
            <a:r>
              <a:rPr lang="en-US" sz="1400" dirty="0" err="1"/>
              <a:t>finalImgs</a:t>
            </a:r>
            <a:r>
              <a:rPr lang="en-US" sz="1400" dirty="0"/>
              <a:t>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Still have room for improvement but good result over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Conclusion: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 learned how to implement multiple architectures of GAN for image generation like DCGAN, Conditional DCGAN and WGAN.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Learned techniques used to improve the models like different weight initializations and 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Learned how to do hyperparameter tuning without wasting too much time like a brute force grid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EF02F8-8532-F02A-FA0D-7DDE0E52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68" y="1359727"/>
            <a:ext cx="4292537" cy="413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8B4D-1843-9EB2-4920-8B8CD182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Jupyter</a:t>
            </a:r>
            <a:r>
              <a:rPr lang="en-US" dirty="0">
                <a:cs typeface="Calibri Light"/>
              </a:rPr>
              <a:t> notebook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8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7B0614-5D4B-FCEE-4D08-83835D952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091" y="1316461"/>
            <a:ext cx="6285937" cy="4860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F9295-DACC-F93F-3B61-4B0701AF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009"/>
            <a:ext cx="9720072" cy="1499616"/>
          </a:xfrm>
        </p:spPr>
        <p:txBody>
          <a:bodyPr>
            <a:normAutofit/>
          </a:bodyPr>
          <a:lstStyle/>
          <a:p>
            <a:r>
              <a:rPr lang="en-US" sz="4000" b="1" dirty="0">
                <a:cs typeface="Calibri Light"/>
              </a:rPr>
              <a:t>Image generation task:</a:t>
            </a:r>
            <a:br>
              <a:rPr lang="en-US" sz="4000" b="1" dirty="0">
                <a:cs typeface="Calibri Light"/>
              </a:rPr>
            </a:br>
            <a:r>
              <a:rPr lang="en-US" sz="4000" b="1" dirty="0" err="1">
                <a:cs typeface="Calibri Light"/>
              </a:rPr>
              <a:t>cifar</a:t>
            </a:r>
            <a:r>
              <a:rPr lang="en-US" sz="4000" b="1" dirty="0">
                <a:cs typeface="Calibri Light"/>
              </a:rPr>
              <a:t> 10 dataset</a:t>
            </a:r>
            <a:endParaRPr lang="en-US" sz="4000" dirty="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A6EC-A926-55A4-606A-DEA2CFC79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531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cs typeface="Calibri"/>
              </a:rPr>
              <a:t>60,000 total images</a:t>
            </a:r>
          </a:p>
          <a:p>
            <a:pPr lvl="1"/>
            <a:r>
              <a:rPr lang="en-US" sz="1400" dirty="0">
                <a:cs typeface="Calibri"/>
              </a:rPr>
              <a:t>32 x 32 pixels x 3 channels (RGB) (total 3072 elements)</a:t>
            </a:r>
          </a:p>
          <a:p>
            <a:pPr lvl="1"/>
            <a:r>
              <a:rPr lang="en-US" sz="1400" dirty="0">
                <a:cs typeface="Calibri"/>
              </a:rPr>
              <a:t>10 classes</a:t>
            </a:r>
          </a:p>
          <a:p>
            <a:pPr lvl="1"/>
            <a:r>
              <a:rPr lang="en-US" sz="1400" dirty="0">
                <a:cs typeface="Calibri"/>
              </a:rPr>
              <a:t>Train-test split</a:t>
            </a:r>
          </a:p>
          <a:p>
            <a:pPr lvl="2"/>
            <a:r>
              <a:rPr lang="en-US" dirty="0">
                <a:cs typeface="Calibri"/>
              </a:rPr>
              <a:t>10 000 test images</a:t>
            </a:r>
          </a:p>
          <a:p>
            <a:pPr lvl="2"/>
            <a:r>
              <a:rPr lang="en-US" dirty="0">
                <a:cs typeface="Calibri"/>
              </a:rPr>
              <a:t>50 000 training images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Because this is unsupervised learning, we can combine the 2 sets for increased amount of data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/>
              </a:rPr>
              <a:t>We will evaluate our models with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  <a:cs typeface="Calibri"/>
              </a:rPr>
              <a:t>Frechet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/>
              </a:rPr>
              <a:t> Inception Distance: 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/>
              </a:rPr>
              <a:t>Evaluates distribution of generated images by comparing with real ground truth images using Inception model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/>
              </a:rPr>
              <a:t>Popular metric for evaluation used by many academic research papers</a:t>
            </a:r>
            <a:endParaRPr lang="en-US" dirty="0">
              <a:cs typeface="Calibri"/>
            </a:endParaRPr>
          </a:p>
          <a:p>
            <a:pPr lvl="2"/>
            <a:endParaRPr lang="en-US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pPr lvl="1"/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lvl="1"/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1760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CGAN-for-MRI-images/Exam_Neural_Networks.ipynb at master · JoannaBroniarek/ DCGAN-for-MRI-images · GitHub">
            <a:extLst>
              <a:ext uri="{FF2B5EF4-FFF2-40B4-BE49-F238E27FC236}">
                <a16:creationId xmlns:a16="http://schemas.microsoft.com/office/drawing/2014/main" id="{5BF790DE-2C95-A31E-1D95-C55828677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7"/>
          <a:stretch/>
        </p:blipFill>
        <p:spPr bwMode="auto">
          <a:xfrm>
            <a:off x="838200" y="2347383"/>
            <a:ext cx="4031259" cy="18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4FECE7-F9BF-F9DF-8867-651EF4F6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SG" sz="3800" dirty="0"/>
              <a:t>Baseline </a:t>
            </a:r>
            <a:r>
              <a:rPr lang="en-SG" sz="3800" dirty="0" err="1"/>
              <a:t>dcgan</a:t>
            </a:r>
            <a:endParaRPr lang="en-SG" sz="3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E1F81-9352-C75B-00A5-562401CCC12D}"/>
              </a:ext>
            </a:extLst>
          </p:cNvPr>
          <p:cNvSpPr txBox="1"/>
          <p:nvPr/>
        </p:nvSpPr>
        <p:spPr>
          <a:xfrm>
            <a:off x="728911" y="846595"/>
            <a:ext cx="5010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Deep Convolutional Generative Adversarial Networks (DCGAN) is a variant of GANs where the generator and discriminator networks are composed of convolutional layers.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Proposed in 2016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Used to generate high-quality images, such as faces and realistic landscapes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6E3A2A-52F0-8E70-A55E-1316A791E7EE}"/>
              </a:ext>
            </a:extLst>
          </p:cNvPr>
          <p:cNvSpPr txBox="1"/>
          <p:nvPr/>
        </p:nvSpPr>
        <p:spPr>
          <a:xfrm>
            <a:off x="6615895" y="3644252"/>
            <a:ext cx="5100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trainable parameters combined: 584,516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Very basic model that may do well on simple datasets like MNIST but not do so well on a more complex dataset like CIFAR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CB4103-A6C6-38A2-9421-ECD934AABB31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6096000" y="18255"/>
            <a:ext cx="0" cy="6839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CGAN-for-MRI-images/Exam_Neural_Networks.ipynb at master · JoannaBroniarek/ DCGAN-for-MRI-images · GitHub">
            <a:extLst>
              <a:ext uri="{FF2B5EF4-FFF2-40B4-BE49-F238E27FC236}">
                <a16:creationId xmlns:a16="http://schemas.microsoft.com/office/drawing/2014/main" id="{A4436DBA-26D1-CB7E-7F78-EBC19650F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 bwMode="auto">
          <a:xfrm>
            <a:off x="7456567" y="18255"/>
            <a:ext cx="3073850" cy="147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C6618-4B8C-E8EB-5F68-169AFC82AED0}"/>
              </a:ext>
            </a:extLst>
          </p:cNvPr>
          <p:cNvSpPr txBox="1"/>
          <p:nvPr/>
        </p:nvSpPr>
        <p:spPr>
          <a:xfrm>
            <a:off x="710191" y="4183699"/>
            <a:ext cx="52289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Generator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Input of random noise (100 latent dimensions)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Dense (linear layer) 2048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3x </a:t>
            </a:r>
            <a:r>
              <a:rPr lang="en-US" sz="1400" dirty="0" err="1"/>
              <a:t>Convulution</a:t>
            </a:r>
            <a:r>
              <a:rPr lang="en-US" sz="1400" dirty="0"/>
              <a:t> Transpose layers 64 neurons each, stride to </a:t>
            </a:r>
            <a:r>
              <a:rPr lang="en-US" sz="1400" dirty="0" err="1"/>
              <a:t>upsample</a:t>
            </a:r>
            <a:r>
              <a:rPr lang="en-US" sz="1400" dirty="0"/>
              <a:t> image size by 2x from 4x4 to 32x32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Output Conv layer with 3 channels, outputs the final generated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Activations: </a:t>
            </a:r>
            <a:r>
              <a:rPr lang="en-US" sz="1400" dirty="0" err="1"/>
              <a:t>LeakyReLU</a:t>
            </a:r>
            <a:r>
              <a:rPr lang="en-US" sz="1400" dirty="0"/>
              <a:t> for Convolutions and tanh for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D7542-3AD7-A515-3761-B7425D2676EE}"/>
              </a:ext>
            </a:extLst>
          </p:cNvPr>
          <p:cNvGrpSpPr/>
          <p:nvPr/>
        </p:nvGrpSpPr>
        <p:grpSpPr>
          <a:xfrm>
            <a:off x="1742021" y="3150924"/>
            <a:ext cx="87120" cy="17280"/>
            <a:chOff x="1742021" y="3150924"/>
            <a:chExt cx="8712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ACDD35-9F0B-9FA8-0247-296219E55D93}"/>
                    </a:ext>
                  </a:extLst>
                </p14:cNvPr>
                <p14:cNvContentPartPr/>
                <p14:nvPr/>
              </p14:nvContentPartPr>
              <p14:xfrm>
                <a:off x="1742021" y="3150924"/>
                <a:ext cx="70920" cy="1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ACDD35-9F0B-9FA8-0247-296219E55D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79381" y="3087924"/>
                  <a:ext cx="196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57EC07-935D-8B0B-357B-47972FD5B286}"/>
                    </a:ext>
                  </a:extLst>
                </p14:cNvPr>
                <p14:cNvContentPartPr/>
                <p14:nvPr/>
              </p14:nvContentPartPr>
              <p14:xfrm>
                <a:off x="1810061" y="3163164"/>
                <a:ext cx="19080" cy="5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57EC07-935D-8B0B-357B-47972FD5B2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47421" y="3100164"/>
                  <a:ext cx="14472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B35221-FCC5-71FC-DD4F-F7BDFE52E0E4}"/>
                  </a:ext>
                </a:extLst>
              </p14:cNvPr>
              <p14:cNvContentPartPr/>
              <p14:nvPr/>
            </p14:nvContentPartPr>
            <p14:xfrm>
              <a:off x="2520701" y="3083964"/>
              <a:ext cx="74880" cy="5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B35221-FCC5-71FC-DD4F-F7BDFE52E0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7701" y="3021324"/>
                <a:ext cx="2005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D75B68C-A4D8-F2E6-C57C-468CB3011F6E}"/>
                  </a:ext>
                </a:extLst>
              </p14:cNvPr>
              <p14:cNvContentPartPr/>
              <p14:nvPr/>
            </p14:nvContentPartPr>
            <p14:xfrm>
              <a:off x="3230981" y="2928084"/>
              <a:ext cx="81000" cy="6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D75B68C-A4D8-F2E6-C57C-468CB3011F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8341" y="2865444"/>
                <a:ext cx="2066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11F19EC-7C81-BDC2-BA98-0CA6EBF639C1}"/>
                  </a:ext>
                </a:extLst>
              </p14:cNvPr>
              <p14:cNvContentPartPr/>
              <p14:nvPr/>
            </p14:nvContentPartPr>
            <p14:xfrm>
              <a:off x="3855221" y="2842044"/>
              <a:ext cx="69120" cy="12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11F19EC-7C81-BDC2-BA98-0CA6EBF639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92221" y="2779404"/>
                <a:ext cx="194760" cy="1382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BE47E5F-25CC-E5C3-7551-1B12F58F68C4}"/>
              </a:ext>
            </a:extLst>
          </p:cNvPr>
          <p:cNvSpPr txBox="1"/>
          <p:nvPr/>
        </p:nvSpPr>
        <p:spPr>
          <a:xfrm>
            <a:off x="1625061" y="3059930"/>
            <a:ext cx="5647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64</a:t>
            </a:r>
            <a:endParaRPr lang="en-SG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E1C2C1-1505-BFA4-AEF9-2929672C806C}"/>
              </a:ext>
            </a:extLst>
          </p:cNvPr>
          <p:cNvSpPr txBox="1"/>
          <p:nvPr/>
        </p:nvSpPr>
        <p:spPr>
          <a:xfrm>
            <a:off x="2437638" y="2987875"/>
            <a:ext cx="5647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64</a:t>
            </a:r>
            <a:endParaRPr lang="en-SG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8BFB6-0C7C-6FFA-5644-CBB134922858}"/>
              </a:ext>
            </a:extLst>
          </p:cNvPr>
          <p:cNvSpPr txBox="1"/>
          <p:nvPr/>
        </p:nvSpPr>
        <p:spPr>
          <a:xfrm>
            <a:off x="3133608" y="2827202"/>
            <a:ext cx="5647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64</a:t>
            </a:r>
            <a:endParaRPr lang="en-SG" sz="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5CFC34D-5D48-DFEC-266E-09FA85D1F838}"/>
                  </a:ext>
                </a:extLst>
              </p14:cNvPr>
              <p14:cNvContentPartPr/>
              <p14:nvPr/>
            </p14:nvContentPartPr>
            <p14:xfrm>
              <a:off x="3761621" y="2918004"/>
              <a:ext cx="475560" cy="846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5CFC34D-5D48-DFEC-266E-09FA85D1F8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8981" y="2855364"/>
                <a:ext cx="601200" cy="9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8F14E7DA-027F-8845-4049-76A317D71931}"/>
              </a:ext>
            </a:extLst>
          </p:cNvPr>
          <p:cNvGrpSpPr/>
          <p:nvPr/>
        </p:nvGrpSpPr>
        <p:grpSpPr>
          <a:xfrm>
            <a:off x="3663701" y="3182604"/>
            <a:ext cx="697320" cy="209520"/>
            <a:chOff x="3663701" y="3182604"/>
            <a:chExt cx="69732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A87CABC-D467-4510-16F5-64C2D9A8A5CF}"/>
                    </a:ext>
                  </a:extLst>
                </p14:cNvPr>
                <p14:cNvContentPartPr/>
                <p14:nvPr/>
              </p14:nvContentPartPr>
              <p14:xfrm>
                <a:off x="3713021" y="3182604"/>
                <a:ext cx="631080" cy="12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A87CABC-D467-4510-16F5-64C2D9A8A5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08701" y="3178284"/>
                  <a:ext cx="639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C465A74-B24C-AA28-8085-BF255C809D71}"/>
                    </a:ext>
                  </a:extLst>
                </p14:cNvPr>
                <p14:cNvContentPartPr/>
                <p14:nvPr/>
              </p14:nvContentPartPr>
              <p14:xfrm>
                <a:off x="3700781" y="3280164"/>
                <a:ext cx="598680" cy="37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C465A74-B24C-AA28-8085-BF255C809D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96461" y="3275844"/>
                  <a:ext cx="607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99B2B3-D240-F65E-9995-BC4B05DAB2B6}"/>
                    </a:ext>
                  </a:extLst>
                </p14:cNvPr>
                <p14:cNvContentPartPr/>
                <p14:nvPr/>
              </p14:nvContentPartPr>
              <p14:xfrm>
                <a:off x="3663701" y="3310764"/>
                <a:ext cx="697320" cy="81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99B2B3-D240-F65E-9995-BC4B05DAB2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59381" y="3306444"/>
                  <a:ext cx="7059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68F47A7-0A30-D66A-52B5-AAB840E9B049}"/>
                  </a:ext>
                </a:extLst>
              </p14:cNvPr>
              <p14:cNvContentPartPr/>
              <p14:nvPr/>
            </p14:nvContentPartPr>
            <p14:xfrm>
              <a:off x="4428341" y="3825564"/>
              <a:ext cx="97920" cy="71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68F47A7-0A30-D66A-52B5-AAB840E9B04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24021" y="3821244"/>
                <a:ext cx="1065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6CBF407-814D-C220-8CD3-54941C2AF831}"/>
                  </a:ext>
                </a:extLst>
              </p14:cNvPr>
              <p14:cNvContentPartPr/>
              <p14:nvPr/>
            </p14:nvContentPartPr>
            <p14:xfrm>
              <a:off x="4433021" y="3829164"/>
              <a:ext cx="96480" cy="63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6CBF407-814D-C220-8CD3-54941C2AF83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15381" y="3811164"/>
                <a:ext cx="1321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D52D8CC-42EC-5DC3-BB14-D0D1C79D7B84}"/>
                  </a:ext>
                </a:extLst>
              </p14:cNvPr>
              <p14:cNvContentPartPr/>
              <p14:nvPr/>
            </p14:nvContentPartPr>
            <p14:xfrm>
              <a:off x="4323581" y="3070284"/>
              <a:ext cx="56880" cy="8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D52D8CC-42EC-5DC3-BB14-D0D1C79D7B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05941" y="3052284"/>
                <a:ext cx="92520" cy="1224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84F5553-68E7-7622-22B6-92AA919DE0D0}"/>
              </a:ext>
            </a:extLst>
          </p:cNvPr>
          <p:cNvSpPr txBox="1"/>
          <p:nvPr/>
        </p:nvSpPr>
        <p:spPr>
          <a:xfrm>
            <a:off x="4352021" y="3797484"/>
            <a:ext cx="5647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32</a:t>
            </a:r>
            <a:endParaRPr lang="en-SG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B18030-2C4D-8C98-012C-FAE138A28827}"/>
              </a:ext>
            </a:extLst>
          </p:cNvPr>
          <p:cNvSpPr txBox="1"/>
          <p:nvPr/>
        </p:nvSpPr>
        <p:spPr>
          <a:xfrm>
            <a:off x="4075809" y="2885668"/>
            <a:ext cx="5647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32</a:t>
            </a:r>
            <a:endParaRPr lang="en-SG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A565D5-EED1-051D-9018-B99508DF9F1C}"/>
              </a:ext>
            </a:extLst>
          </p:cNvPr>
          <p:cNvSpPr txBox="1"/>
          <p:nvPr/>
        </p:nvSpPr>
        <p:spPr>
          <a:xfrm>
            <a:off x="6438662" y="1550338"/>
            <a:ext cx="52289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Discriminator Architecture (more like conventional CNN)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Input is image (either real or generated)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Dense (linear layer) 2048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4x </a:t>
            </a:r>
            <a:r>
              <a:rPr lang="en-US" sz="1400" dirty="0" err="1"/>
              <a:t>Convulution</a:t>
            </a:r>
            <a:r>
              <a:rPr lang="en-US" sz="1400" dirty="0"/>
              <a:t> layers 64 neurons each, stride 3x to </a:t>
            </a:r>
            <a:r>
              <a:rPr lang="en-US" sz="1400" dirty="0" err="1"/>
              <a:t>downsample</a:t>
            </a:r>
            <a:r>
              <a:rPr lang="en-US" sz="1400" dirty="0"/>
              <a:t> from 32x32 to 4x4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Flatten the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Output Dense layer with 1 neuron, outputs the final prediction for real/fake image (sigmoid activation)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1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C8558D1-ABE2-6046-C667-3E7A825D6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08" y="3397409"/>
            <a:ext cx="4027195" cy="3340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4FECE7-F9BF-F9DF-8867-651EF4F6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7303"/>
            <a:ext cx="10515600" cy="1325563"/>
          </a:xfrm>
        </p:spPr>
        <p:txBody>
          <a:bodyPr>
            <a:normAutofit/>
          </a:bodyPr>
          <a:lstStyle/>
          <a:p>
            <a:r>
              <a:rPr lang="en-SG" sz="3800" dirty="0"/>
              <a:t>Training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E1F81-9352-C75B-00A5-562401CCC12D}"/>
              </a:ext>
            </a:extLst>
          </p:cNvPr>
          <p:cNvSpPr txBox="1"/>
          <p:nvPr/>
        </p:nvSpPr>
        <p:spPr>
          <a:xfrm>
            <a:off x="744731" y="712962"/>
            <a:ext cx="5010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Training</a:t>
            </a:r>
            <a:r>
              <a:rPr lang="en-US" sz="1400" dirty="0"/>
              <a:t> </a:t>
            </a:r>
            <a:r>
              <a:rPr lang="en-US" sz="1600" dirty="0"/>
              <a:t>loop:</a:t>
            </a:r>
            <a:endParaRPr lang="en-US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CB4103-A6C6-38A2-9421-ECD934AABB31}"/>
              </a:ext>
            </a:extLst>
          </p:cNvPr>
          <p:cNvCxnSpPr>
            <a:cxnSpLocks/>
          </p:cNvCxnSpPr>
          <p:nvPr/>
        </p:nvCxnSpPr>
        <p:spPr>
          <a:xfrm>
            <a:off x="7924800" y="61504"/>
            <a:ext cx="0" cy="6839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1C6618-4B8C-E8EB-5F68-169AFC82AED0}"/>
              </a:ext>
            </a:extLst>
          </p:cNvPr>
          <p:cNvSpPr txBox="1"/>
          <p:nvPr/>
        </p:nvSpPr>
        <p:spPr>
          <a:xfrm>
            <a:off x="179555" y="3397409"/>
            <a:ext cx="307057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FID Computation: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Use </a:t>
            </a:r>
            <a:r>
              <a:rPr lang="en-US" sz="1200" dirty="0" err="1"/>
              <a:t>pytorch</a:t>
            </a:r>
            <a:r>
              <a:rPr lang="en-US" sz="1200" dirty="0"/>
              <a:t> metrics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Faster and more efficient as calculation done in batches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Only calculate the real images’ features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Calculate generated images’ features in batches during training every ‘X’ epochs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Custom functions proved to be much slower and less practical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During training, compute on 10K test images, for testing stage, compute on total 60K dataset (same as what we trained 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More accurate way to calculate FID, but during training save computation time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4E3DD10-F26D-A135-EFDA-347C00949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85" y="1035303"/>
            <a:ext cx="5772744" cy="22684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B23F59C-DD06-3ECB-2103-62CFC34C2607}"/>
              </a:ext>
            </a:extLst>
          </p:cNvPr>
          <p:cNvSpPr txBox="1"/>
          <p:nvPr/>
        </p:nvSpPr>
        <p:spPr>
          <a:xfrm>
            <a:off x="3996918" y="2073612"/>
            <a:ext cx="2003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1. train disc on real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F5AB4F-AA86-CD71-ABA5-BFC26001E6C4}"/>
              </a:ext>
            </a:extLst>
          </p:cNvPr>
          <p:cNvSpPr txBox="1"/>
          <p:nvPr/>
        </p:nvSpPr>
        <p:spPr>
          <a:xfrm>
            <a:off x="3319002" y="1619907"/>
            <a:ext cx="2003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For every step: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9869F8-5F16-5EC7-6F33-E0D5526111D5}"/>
              </a:ext>
            </a:extLst>
          </p:cNvPr>
          <p:cNvSpPr txBox="1"/>
          <p:nvPr/>
        </p:nvSpPr>
        <p:spPr>
          <a:xfrm>
            <a:off x="4320933" y="2501837"/>
            <a:ext cx="2279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2. train disc on generated images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8738AC-869B-051F-5531-7DC3ED0876B0}"/>
              </a:ext>
            </a:extLst>
          </p:cNvPr>
          <p:cNvSpPr txBox="1"/>
          <p:nvPr/>
        </p:nvSpPr>
        <p:spPr>
          <a:xfrm>
            <a:off x="3996918" y="2844662"/>
            <a:ext cx="227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3. train generator and update losses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68EF7A-F0B8-A8FC-A33D-E2702DC8F24B}"/>
              </a:ext>
            </a:extLst>
          </p:cNvPr>
          <p:cNvSpPr txBox="1"/>
          <p:nvPr/>
        </p:nvSpPr>
        <p:spPr>
          <a:xfrm>
            <a:off x="8141238" y="343630"/>
            <a:ext cx="3070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Achieved </a:t>
            </a:r>
            <a:r>
              <a:rPr lang="en-US" sz="1400" b="1" dirty="0"/>
              <a:t>74</a:t>
            </a:r>
            <a:r>
              <a:rPr lang="en-US" sz="1400" dirty="0"/>
              <a:t> FID score after 50 epochs with 256 batch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Long 'noisy' phase where generated images are just random patterns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A lot of room to improve because the model was running into mode collapse as well (model creating variants of same image/pattern)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4FBAEF0-2BFF-AACF-245E-B0A589D84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956" y="2640336"/>
            <a:ext cx="2753109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4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77490-502F-50B4-811C-37813832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Improvements 1 (model 2)</a:t>
            </a:r>
            <a:endParaRPr lang="en-SG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4CAC2-ED63-25F2-4A70-A742E2601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7527132" cy="502859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1. More epochs (100 instead of 50)</a:t>
            </a:r>
          </a:p>
          <a:p>
            <a:r>
              <a:rPr lang="en-US" sz="1800" dirty="0"/>
              <a:t>2. Improved and more complex models</a:t>
            </a:r>
          </a:p>
          <a:p>
            <a:pPr lvl="1"/>
            <a:r>
              <a:rPr lang="en-US" sz="1500" dirty="0"/>
              <a:t>More neurons in our convolutions will increase amount of information learned</a:t>
            </a:r>
          </a:p>
          <a:p>
            <a:pPr lvl="1"/>
            <a:r>
              <a:rPr lang="en-US" sz="1500" dirty="0"/>
              <a:t>Now 1,335,748 total parameters (more than 2x complexity)</a:t>
            </a:r>
          </a:p>
          <a:p>
            <a:r>
              <a:rPr lang="en-US" sz="1800" dirty="0"/>
              <a:t>3. Lower batch size to 64 instead of 256</a:t>
            </a:r>
          </a:p>
          <a:p>
            <a:pPr lvl="1"/>
            <a:r>
              <a:rPr lang="en-US" sz="1500" dirty="0"/>
              <a:t>Higher batch size has been shown to disrupt the balance in GANs between discriminator and generator</a:t>
            </a:r>
          </a:p>
          <a:p>
            <a:pPr marL="128016" lvl="1" indent="0">
              <a:buNone/>
            </a:pPr>
            <a:r>
              <a:rPr lang="en-US" kern="1200" dirty="0">
                <a:solidFill>
                  <a:srgbClr val="000000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4</a:t>
            </a:r>
            <a:r>
              <a:rPr lang="en-US" b="0" i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. Try model with and without batch </a:t>
            </a:r>
            <a:r>
              <a:rPr lang="en-US" b="0" i="0" kern="1200" spc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normalisation</a:t>
            </a:r>
            <a:r>
              <a:rPr lang="en-US" b="0" i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 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Tw Cen MT" panose="020B0602020104020603" pitchFamily="34" charset="0"/>
              </a:rPr>
              <a:t>Batch </a:t>
            </a:r>
            <a:r>
              <a:rPr lang="en-US" sz="1400" dirty="0" err="1">
                <a:solidFill>
                  <a:srgbClr val="000000"/>
                </a:solidFill>
                <a:latin typeface="Tw Cen MT" panose="020B0602020104020603" pitchFamily="34" charset="0"/>
              </a:rPr>
              <a:t>normalisation</a:t>
            </a:r>
            <a:r>
              <a:rPr lang="en-US" sz="1400" dirty="0">
                <a:solidFill>
                  <a:srgbClr val="000000"/>
                </a:solidFill>
                <a:latin typeface="Tw Cen MT" panose="020B0602020104020603" pitchFamily="34" charset="0"/>
              </a:rPr>
              <a:t> has shown to be a hit or miss depending on architecture and dataset, we will test both with and without</a:t>
            </a:r>
            <a:endParaRPr lang="en-US" sz="1400" dirty="0"/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r>
              <a:rPr lang="en-US" b="1" dirty="0"/>
              <a:t>Results</a:t>
            </a:r>
          </a:p>
          <a:p>
            <a:pPr lvl="1"/>
            <a:r>
              <a:rPr lang="en-US" dirty="0"/>
              <a:t>Improved FID from 74:</a:t>
            </a:r>
          </a:p>
          <a:p>
            <a:pPr lvl="2"/>
            <a:r>
              <a:rPr lang="en-US" b="1" dirty="0"/>
              <a:t>Without</a:t>
            </a:r>
            <a:r>
              <a:rPr lang="en-US" dirty="0"/>
              <a:t> batch </a:t>
            </a:r>
            <a:r>
              <a:rPr lang="en-US" dirty="0" err="1"/>
              <a:t>normalisation</a:t>
            </a:r>
            <a:r>
              <a:rPr lang="en-US" dirty="0"/>
              <a:t>: to </a:t>
            </a:r>
            <a:r>
              <a:rPr lang="en-US" b="1" dirty="0"/>
              <a:t>43 </a:t>
            </a:r>
            <a:r>
              <a:rPr lang="en-US" dirty="0"/>
              <a:t>FID</a:t>
            </a:r>
          </a:p>
          <a:p>
            <a:pPr lvl="2"/>
            <a:r>
              <a:rPr lang="en-US" b="1" dirty="0"/>
              <a:t>With</a:t>
            </a:r>
            <a:r>
              <a:rPr lang="en-US" dirty="0"/>
              <a:t> batch </a:t>
            </a:r>
            <a:r>
              <a:rPr lang="en-US" dirty="0" err="1"/>
              <a:t>normalisation</a:t>
            </a:r>
            <a:r>
              <a:rPr lang="en-US" dirty="0"/>
              <a:t>: to </a:t>
            </a:r>
            <a:r>
              <a:rPr lang="en-US" b="1" dirty="0"/>
              <a:t>39 </a:t>
            </a:r>
            <a:r>
              <a:rPr lang="en-US" dirty="0"/>
              <a:t>FID</a:t>
            </a:r>
          </a:p>
          <a:p>
            <a:pPr lvl="2"/>
            <a:r>
              <a:rPr lang="en-US" dirty="0"/>
              <a:t>Now we can start to recognize the classes in some images, like horse </a:t>
            </a:r>
            <a:r>
              <a:rPr lang="en-US" dirty="0" err="1"/>
              <a:t>etc</a:t>
            </a:r>
            <a:r>
              <a:rPr lang="en-US" dirty="0"/>
              <a:t>, however sometimes the shapes/objects are </a:t>
            </a:r>
            <a:r>
              <a:rPr lang="en-US" dirty="0" err="1"/>
              <a:t>obsecure</a:t>
            </a:r>
            <a:endParaRPr lang="en-US" dirty="0"/>
          </a:p>
          <a:p>
            <a:pPr lvl="2"/>
            <a:r>
              <a:rPr lang="en-US" dirty="0"/>
              <a:t>I believe this is a significant enough improvement to say that batch </a:t>
            </a:r>
            <a:r>
              <a:rPr lang="en-US" dirty="0" err="1"/>
              <a:t>normalisation</a:t>
            </a:r>
            <a:r>
              <a:rPr lang="en-US" dirty="0"/>
              <a:t> will be good to use for my future DCGAN models</a:t>
            </a:r>
          </a:p>
          <a:p>
            <a:pPr lvl="2"/>
            <a:endParaRPr lang="en-US" b="1" dirty="0"/>
          </a:p>
          <a:p>
            <a:pPr marL="457200" lvl="1" indent="0">
              <a:buNone/>
            </a:pPr>
            <a:endParaRPr lang="en-US" sz="1800" dirty="0"/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D7432-AD23-5EF4-09EF-F83E9747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502" y="508697"/>
            <a:ext cx="2781688" cy="301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C7FFD-4121-AF77-31FB-E283320E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02" y="3519017"/>
            <a:ext cx="286742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6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63685A-3778-FF26-A04E-BB8E29B1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490" y="0"/>
            <a:ext cx="3285886" cy="4131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77490-502F-50B4-811C-37813832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Improvements 2 (model 3)</a:t>
            </a:r>
            <a:endParaRPr lang="en-SG" sz="3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5D1ADB-0A33-2E51-DD68-4F55082D7FEB}"/>
              </a:ext>
            </a:extLst>
          </p:cNvPr>
          <p:cNvSpPr txBox="1">
            <a:spLocks/>
          </p:cNvSpPr>
          <p:nvPr/>
        </p:nvSpPr>
        <p:spPr>
          <a:xfrm>
            <a:off x="838200" y="1122700"/>
            <a:ext cx="6934200" cy="573529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/>
              <a:t>1. Image data generator</a:t>
            </a:r>
          </a:p>
          <a:p>
            <a:pPr lvl="1"/>
            <a:r>
              <a:rPr lang="en-US" sz="1500" dirty="0"/>
              <a:t>Create a new set of images that are augmented from training images. In total, we will have double the amount of images. This will help our future models to have better accuracy </a:t>
            </a:r>
          </a:p>
          <a:p>
            <a:pPr lvl="1"/>
            <a:r>
              <a:rPr lang="en-US" sz="1500" dirty="0"/>
              <a:t>Reduce overfitting, increase robustness due to model seeing more variants of similar images</a:t>
            </a:r>
          </a:p>
          <a:p>
            <a:pPr lvl="1"/>
            <a:r>
              <a:rPr lang="en-US" sz="1500" dirty="0"/>
              <a:t>Randomly Flip, Rotate, Translate, Zoom images </a:t>
            </a:r>
          </a:p>
          <a:p>
            <a:pPr lvl="1"/>
            <a:r>
              <a:rPr lang="en-US" sz="1500" dirty="0"/>
              <a:t>Do light augmentation: Too much can cause the generator to learn the distribution of Augmented images more than the real images. E.g. use of random erasing can cause distortion in generated images</a:t>
            </a:r>
          </a:p>
          <a:p>
            <a:r>
              <a:rPr lang="en-US" sz="1700" dirty="0"/>
              <a:t>2. Label smoothing</a:t>
            </a:r>
          </a:p>
          <a:p>
            <a:pPr lvl="1"/>
            <a:r>
              <a:rPr lang="en-US" sz="1500" dirty="0"/>
              <a:t>Instead of binary 0,1 labels, we smooth the positive (1) labels over a range between 0.9 and 1.0</a:t>
            </a:r>
          </a:p>
          <a:p>
            <a:pPr lvl="1"/>
            <a:r>
              <a:rPr lang="en-US" sz="1500" dirty="0"/>
              <a:t>Counters the issue of discriminator being too overconfident in predictions, therefore improving stability</a:t>
            </a:r>
            <a:endParaRPr lang="en-US" sz="1800" dirty="0"/>
          </a:p>
          <a:p>
            <a:r>
              <a:rPr lang="en-US" sz="1700" dirty="0">
                <a:solidFill>
                  <a:srgbClr val="000000"/>
                </a:solidFill>
                <a:latin typeface="Tw Cen MT" panose="020B0602020104020603" pitchFamily="34" charset="0"/>
              </a:rPr>
              <a:t>3. Gaussian Weight </a:t>
            </a:r>
            <a:r>
              <a:rPr lang="en-US" sz="1700" dirty="0" err="1">
                <a:solidFill>
                  <a:srgbClr val="000000"/>
                </a:solidFill>
                <a:latin typeface="Tw Cen MT" panose="020B0602020104020603" pitchFamily="34" charset="0"/>
              </a:rPr>
              <a:t>Initialisation</a:t>
            </a:r>
            <a:endParaRPr lang="en-US" sz="1700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pPr lvl="1"/>
            <a:r>
              <a:rPr lang="en-US" sz="1400" dirty="0" err="1">
                <a:solidFill>
                  <a:srgbClr val="000000"/>
                </a:solidFill>
                <a:latin typeface="Tw Cen MT" panose="020B0602020104020603" pitchFamily="34" charset="0"/>
              </a:rPr>
              <a:t>Initialise</a:t>
            </a:r>
            <a:r>
              <a:rPr lang="en-US" sz="1400" dirty="0">
                <a:solidFill>
                  <a:srgbClr val="000000"/>
                </a:solidFill>
                <a:latin typeface="Tw Cen MT" panose="020B0602020104020603" pitchFamily="34" charset="0"/>
              </a:rPr>
              <a:t> weights with a normal (gaussian) distribution. (Mean 0 STD 0.1) 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Tw Cen MT" panose="020B0602020104020603" pitchFamily="34" charset="0"/>
              </a:rPr>
              <a:t>Shown to be effective on GANs to prevent mode collapse especially at the beginning (hence weight initialization)</a:t>
            </a:r>
            <a:br>
              <a:rPr lang="en-US" sz="1400" dirty="0">
                <a:solidFill>
                  <a:srgbClr val="000000"/>
                </a:solidFill>
                <a:latin typeface="Tw Cen MT" panose="020B0602020104020603" pitchFamily="34" charset="0"/>
              </a:rPr>
            </a:br>
            <a:endParaRPr lang="en-US" sz="1400" dirty="0"/>
          </a:p>
          <a:p>
            <a:pPr marL="128016" lvl="1" indent="0">
              <a:buFont typeface="Wingdings 3" pitchFamily="18" charset="2"/>
              <a:buNone/>
            </a:pPr>
            <a:endParaRPr lang="en-US" dirty="0"/>
          </a:p>
          <a:p>
            <a:pPr lvl="2"/>
            <a:endParaRPr lang="en-US" b="1" dirty="0"/>
          </a:p>
          <a:p>
            <a:pPr marL="457200" lvl="1" indent="0">
              <a:buFont typeface="Wingdings 3" pitchFamily="18" charset="2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5154B-20AC-5619-F2E9-3C5FFFB1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438" y="4249813"/>
            <a:ext cx="4333562" cy="322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BC76D-2635-D548-0D5D-5B3A6B25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438" y="5339388"/>
            <a:ext cx="4062081" cy="5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6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0B04D1-0D2F-2305-5355-8D23EABAE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31" y="3064476"/>
            <a:ext cx="3793524" cy="3793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77490-502F-50B4-811C-37813832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Improvements 2 (model 3) continued</a:t>
            </a:r>
            <a:endParaRPr lang="en-SG" sz="3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5D1ADB-0A33-2E51-DD68-4F55082D7FEB}"/>
              </a:ext>
            </a:extLst>
          </p:cNvPr>
          <p:cNvSpPr txBox="1">
            <a:spLocks/>
          </p:cNvSpPr>
          <p:nvPr/>
        </p:nvSpPr>
        <p:spPr>
          <a:xfrm>
            <a:off x="838200" y="1122700"/>
            <a:ext cx="5340178" cy="573529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4. Learning Rate Scheduler</a:t>
            </a:r>
          </a:p>
          <a:p>
            <a:pPr lvl="1"/>
            <a:r>
              <a:rPr lang="en-US" sz="1500" dirty="0"/>
              <a:t>Change learning rate of discriminator and generator over time during training</a:t>
            </a:r>
          </a:p>
          <a:p>
            <a:pPr lvl="1"/>
            <a:r>
              <a:rPr lang="en-US" sz="1500" dirty="0"/>
              <a:t>High learning rate at start to converge faster, then slower learning rate for fine tuning in later epochs</a:t>
            </a:r>
          </a:p>
          <a:p>
            <a:pPr marL="0" indent="0">
              <a:buNone/>
            </a:pPr>
            <a:r>
              <a:rPr lang="en-US" sz="1800" dirty="0"/>
              <a:t>5. Fixed seed evaluation</a:t>
            </a:r>
          </a:p>
          <a:p>
            <a:pPr lvl="1"/>
            <a:r>
              <a:rPr lang="en-US" sz="1500" dirty="0"/>
              <a:t>When visualizing generated images we use the same latent seed each time so we can better see the progress the model over the course of training</a:t>
            </a:r>
          </a:p>
          <a:p>
            <a:pPr lvl="1"/>
            <a:r>
              <a:rPr lang="en-US" sz="1500" dirty="0"/>
              <a:t>This allows us to create a animation like shown that can show how our model refines the shapes of objects in the images over time as it learns more detailed features</a:t>
            </a:r>
          </a:p>
          <a:p>
            <a:pPr lvl="1"/>
            <a:r>
              <a:rPr lang="en-US" sz="1500" dirty="0"/>
              <a:t>Does not affect learning just our evaluation</a:t>
            </a:r>
          </a:p>
          <a:p>
            <a:r>
              <a:rPr lang="en-US" sz="1800" dirty="0"/>
              <a:t>Using same model architecture</a:t>
            </a:r>
          </a:p>
          <a:p>
            <a:pPr marL="0" indent="0">
              <a:buNone/>
            </a:pPr>
            <a:r>
              <a:rPr lang="en-US" sz="1700" dirty="0"/>
              <a:t>Results:</a:t>
            </a:r>
          </a:p>
          <a:p>
            <a:pPr lvl="1"/>
            <a:r>
              <a:rPr lang="en-US" sz="1500" dirty="0"/>
              <a:t>Improved FID from 39 to </a:t>
            </a:r>
            <a:r>
              <a:rPr lang="en-US" sz="1500" b="1" dirty="0"/>
              <a:t>32 </a:t>
            </a:r>
          </a:p>
          <a:p>
            <a:br>
              <a:rPr lang="en-US" sz="1400" dirty="0">
                <a:solidFill>
                  <a:srgbClr val="000000"/>
                </a:solidFill>
                <a:latin typeface="Tw Cen MT" panose="020B0602020104020603" pitchFamily="34" charset="0"/>
              </a:rPr>
            </a:br>
            <a:endParaRPr lang="en-US" sz="1400" dirty="0"/>
          </a:p>
          <a:p>
            <a:pPr marL="128016" lvl="1" indent="0">
              <a:buFont typeface="Wingdings 3" pitchFamily="18" charset="2"/>
              <a:buNone/>
            </a:pPr>
            <a:endParaRPr lang="en-US" dirty="0"/>
          </a:p>
          <a:p>
            <a:pPr lvl="2"/>
            <a:endParaRPr lang="en-US" b="1" dirty="0"/>
          </a:p>
          <a:p>
            <a:pPr marL="457200" lvl="1" indent="0">
              <a:buFont typeface="Wingdings 3" pitchFamily="18" charset="2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BA0EA-C8B4-47FA-4C0C-64ABF875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103" y="662781"/>
            <a:ext cx="1403979" cy="20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ECE7-F9BF-F9DF-8867-651EF4F6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SG" sz="3800" dirty="0"/>
              <a:t>Conditional </a:t>
            </a:r>
            <a:r>
              <a:rPr lang="en-SG" sz="3800" dirty="0" err="1"/>
              <a:t>dcgan</a:t>
            </a:r>
            <a:endParaRPr lang="en-SG" sz="3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E1F81-9352-C75B-00A5-562401CCC12D}"/>
              </a:ext>
            </a:extLst>
          </p:cNvPr>
          <p:cNvSpPr txBox="1"/>
          <p:nvPr/>
        </p:nvSpPr>
        <p:spPr>
          <a:xfrm>
            <a:off x="728911" y="846595"/>
            <a:ext cx="5010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a real life scenario being able to generate a random image from such a broad dataset like CIFAR10 is not very useful. If we can </a:t>
            </a:r>
            <a:r>
              <a:rPr lang="en-US" sz="1400" b="1" dirty="0"/>
              <a:t>specify which class we want to generate </a:t>
            </a:r>
            <a:r>
              <a:rPr lang="en-US" sz="1400" dirty="0"/>
              <a:t>like a car or a plane, that will become more useful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Conditional DCGAN is a variant of DCGANs that generates new data samples based on a given condition, such as in this case, </a:t>
            </a:r>
            <a:r>
              <a:rPr lang="en-US" sz="1400" b="1" dirty="0"/>
              <a:t>class labels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Increased complexity and difficulty of training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CB4103-A6C6-38A2-9421-ECD934AABB31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6096000" y="18255"/>
            <a:ext cx="0" cy="6839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1C6618-4B8C-E8EB-5F68-169AFC82AED0}"/>
              </a:ext>
            </a:extLst>
          </p:cNvPr>
          <p:cNvSpPr txBox="1"/>
          <p:nvPr/>
        </p:nvSpPr>
        <p:spPr>
          <a:xfrm>
            <a:off x="619844" y="2967606"/>
            <a:ext cx="522893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Generator Input: Random noise (100 latent dimensions) + one-hot encoded class labels(0-9), outputs 32x32x3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Discriminator Input: 32x32x3 images with labels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Similar high level architectures to Model 3 BUT without batch </a:t>
            </a:r>
            <a:r>
              <a:rPr lang="en-US" sz="1400" dirty="0" err="1"/>
              <a:t>normalisation</a:t>
            </a:r>
            <a:r>
              <a:rPr lang="en-US" sz="1400" dirty="0"/>
              <a:t> as batch </a:t>
            </a:r>
            <a:r>
              <a:rPr lang="en-US" sz="1400" dirty="0" err="1"/>
              <a:t>normalisation</a:t>
            </a:r>
            <a:r>
              <a:rPr lang="en-US" sz="1400" dirty="0"/>
              <a:t> lead to mode collapse quite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Total Trainable parameters: 3,235,267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831ABF-BF49-2F9D-4684-4B053489B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418" y="333632"/>
            <a:ext cx="4947671" cy="578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31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ECE7-F9BF-F9DF-8867-651EF4F6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633" y="-87192"/>
            <a:ext cx="10515600" cy="1325563"/>
          </a:xfrm>
        </p:spPr>
        <p:txBody>
          <a:bodyPr>
            <a:normAutofit/>
          </a:bodyPr>
          <a:lstStyle/>
          <a:p>
            <a:r>
              <a:rPr lang="en-SG" sz="3800" dirty="0"/>
              <a:t>Conditional </a:t>
            </a:r>
            <a:r>
              <a:rPr lang="en-SG" sz="3800" dirty="0" err="1"/>
              <a:t>dcgan</a:t>
            </a:r>
            <a:r>
              <a:rPr lang="en-SG" sz="3800" dirty="0"/>
              <a:t>: </a:t>
            </a:r>
            <a:r>
              <a:rPr lang="en-SG" sz="3800" dirty="0" err="1"/>
              <a:t>REsults</a:t>
            </a:r>
            <a:endParaRPr lang="en-SG" sz="3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E1F81-9352-C75B-00A5-562401CCC12D}"/>
              </a:ext>
            </a:extLst>
          </p:cNvPr>
          <p:cNvSpPr txBox="1"/>
          <p:nvPr/>
        </p:nvSpPr>
        <p:spPr>
          <a:xfrm>
            <a:off x="6478132" y="969248"/>
            <a:ext cx="501080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Implementation: Create </a:t>
            </a:r>
            <a:r>
              <a:rPr lang="en-US" sz="1400" dirty="0" err="1"/>
              <a:t>ConditionalGAN</a:t>
            </a:r>
            <a:r>
              <a:rPr lang="en-US" sz="1400" dirty="0"/>
              <a:t> class that inherits from </a:t>
            </a:r>
            <a:r>
              <a:rPr lang="en-US" sz="1400" dirty="0" err="1"/>
              <a:t>Keras</a:t>
            </a:r>
            <a:r>
              <a:rPr lang="en-US" sz="1400" dirty="0"/>
              <a:t> Model class, use </a:t>
            </a:r>
            <a:r>
              <a:rPr lang="en-US" sz="1400" dirty="0" err="1"/>
              <a:t>GradientTape</a:t>
            </a:r>
            <a:r>
              <a:rPr lang="en-US" sz="1400" dirty="0"/>
              <a:t> API to overwrite the training loop process</a:t>
            </a:r>
          </a:p>
          <a:p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After much tuning of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Achieved FID of 41, decent result, higher (worse) FID than our Unconditional DCGAN , but that is normal because it is easier to train a Unconditional DCGAN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Much room for improvement as seen from images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Some classes like ships and horses have well defined shapes but not much detail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Others have ‘fuzzy’ shapes (unrefined)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Can be much improved with even more tuning/more complex model/architecture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CB4103-A6C6-38A2-9421-ECD934AABB31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1612433" y="-87192"/>
            <a:ext cx="0" cy="6839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94723C2-E10A-4590-4C54-02C49D75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679"/>
            <a:ext cx="4239278" cy="6633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73BBB4-44A7-E60E-51B2-D99168306178}"/>
              </a:ext>
            </a:extLst>
          </p:cNvPr>
          <p:cNvSpPr txBox="1"/>
          <p:nvPr/>
        </p:nvSpPr>
        <p:spPr>
          <a:xfrm>
            <a:off x="3585576" y="853832"/>
            <a:ext cx="20260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2. Process class labels</a:t>
            </a:r>
            <a:endParaRPr lang="en-SG" sz="10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40504-48AF-B1C9-C7BC-C22EC6504634}"/>
              </a:ext>
            </a:extLst>
          </p:cNvPr>
          <p:cNvSpPr txBox="1"/>
          <p:nvPr/>
        </p:nvSpPr>
        <p:spPr>
          <a:xfrm>
            <a:off x="3829051" y="1707912"/>
            <a:ext cx="2026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3. Create random noise</a:t>
            </a:r>
            <a:endParaRPr lang="en-SG" sz="10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62EC9-3779-E63C-AB81-FE9B757A5D63}"/>
              </a:ext>
            </a:extLst>
          </p:cNvPr>
          <p:cNvSpPr txBox="1"/>
          <p:nvPr/>
        </p:nvSpPr>
        <p:spPr>
          <a:xfrm>
            <a:off x="3226236" y="299424"/>
            <a:ext cx="2026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1. Process images</a:t>
            </a:r>
            <a:endParaRPr lang="en-SG" sz="10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D9A8F-8165-9702-033F-F0044D26D784}"/>
              </a:ext>
            </a:extLst>
          </p:cNvPr>
          <p:cNvSpPr txBox="1"/>
          <p:nvPr/>
        </p:nvSpPr>
        <p:spPr>
          <a:xfrm>
            <a:off x="3732757" y="2331160"/>
            <a:ext cx="2026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4. Generate images</a:t>
            </a:r>
            <a:endParaRPr lang="en-SG" sz="10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9AA3A-E114-29B7-04FF-CB94793A0C55}"/>
              </a:ext>
            </a:extLst>
          </p:cNvPr>
          <p:cNvSpPr txBox="1"/>
          <p:nvPr/>
        </p:nvSpPr>
        <p:spPr>
          <a:xfrm>
            <a:off x="3829051" y="2954408"/>
            <a:ext cx="2026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5. Combine with real images</a:t>
            </a:r>
            <a:endParaRPr lang="en-SG" sz="10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86580F-1CD5-6299-9FB4-64D78A109A31}"/>
              </a:ext>
            </a:extLst>
          </p:cNvPr>
          <p:cNvSpPr txBox="1"/>
          <p:nvPr/>
        </p:nvSpPr>
        <p:spPr>
          <a:xfrm>
            <a:off x="3829051" y="3505180"/>
            <a:ext cx="2026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6. Labels for real/fake</a:t>
            </a:r>
            <a:endParaRPr lang="en-SG" sz="10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AAF8D-14EE-5442-FD38-419A82614E54}"/>
              </a:ext>
            </a:extLst>
          </p:cNvPr>
          <p:cNvSpPr txBox="1"/>
          <p:nvPr/>
        </p:nvSpPr>
        <p:spPr>
          <a:xfrm>
            <a:off x="3829051" y="4318340"/>
            <a:ext cx="2026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7. Train Discriminator</a:t>
            </a:r>
          </a:p>
          <a:p>
            <a:pPr algn="ctr"/>
            <a:r>
              <a:rPr lang="en-US" sz="1000" dirty="0">
                <a:solidFill>
                  <a:srgbClr val="C00000"/>
                </a:solidFill>
              </a:rPr>
              <a:t>* Update weights via losses</a:t>
            </a:r>
            <a:endParaRPr lang="en-SG" sz="1000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446E3E-BF60-8559-6426-D5203E6A34E8}"/>
              </a:ext>
            </a:extLst>
          </p:cNvPr>
          <p:cNvSpPr txBox="1"/>
          <p:nvPr/>
        </p:nvSpPr>
        <p:spPr>
          <a:xfrm>
            <a:off x="3732757" y="5650225"/>
            <a:ext cx="2026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</a:rPr>
              <a:t>8. Train Generator</a:t>
            </a:r>
          </a:p>
          <a:p>
            <a:pPr algn="ctr"/>
            <a:r>
              <a:rPr lang="en-US" sz="1000" dirty="0">
                <a:solidFill>
                  <a:srgbClr val="C00000"/>
                </a:solidFill>
              </a:rPr>
              <a:t>* Predict on discriminator to get losses, then update generator weights</a:t>
            </a:r>
            <a:endParaRPr lang="en-SG" sz="1000" dirty="0">
              <a:solidFill>
                <a:srgbClr val="C000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7F35CE-2F8D-A051-51D8-EFA635AF2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9" y="572194"/>
            <a:ext cx="5708408" cy="55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1316</TotalTime>
  <Words>2750</Words>
  <Application>Microsoft Office PowerPoint</Application>
  <PresentationFormat>Widescreen</PresentationFormat>
  <Paragraphs>295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Tw Cen MT</vt:lpstr>
      <vt:lpstr>Tw Cen MT Condensed</vt:lpstr>
      <vt:lpstr>Wingdings 3</vt:lpstr>
      <vt:lpstr>Integral</vt:lpstr>
      <vt:lpstr>DELE ca2 Part A                    cifar 10 gan</vt:lpstr>
      <vt:lpstr>Image generation task: cifar 10 dataset</vt:lpstr>
      <vt:lpstr>Baseline dcgan</vt:lpstr>
      <vt:lpstr>Training results</vt:lpstr>
      <vt:lpstr>Improvements 1 (model 2)</vt:lpstr>
      <vt:lpstr>Improvements 2 (model 3)</vt:lpstr>
      <vt:lpstr>Improvements 2 (model 3) continued</vt:lpstr>
      <vt:lpstr>Conditional dcgan</vt:lpstr>
      <vt:lpstr>Conditional dcgan: REsults</vt:lpstr>
      <vt:lpstr>WGAN ARCHITECTURE</vt:lpstr>
      <vt:lpstr>WGAN results</vt:lpstr>
      <vt:lpstr>Hyperparameter tuning on model 3 dcgan</vt:lpstr>
      <vt:lpstr>Final model training and evaluation of images</vt:lpstr>
      <vt:lpstr>Jupyter notebook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Yap</dc:creator>
  <cp:lastModifiedBy>JAYDEN YAP JEAN HNG</cp:lastModifiedBy>
  <cp:revision>675</cp:revision>
  <dcterms:created xsi:type="dcterms:W3CDTF">2022-06-08T14:34:20Z</dcterms:created>
  <dcterms:modified xsi:type="dcterms:W3CDTF">2023-02-05T16:00:55Z</dcterms:modified>
</cp:coreProperties>
</file>